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07" d="100"/>
          <a:sy n="107" d="100"/>
        </p:scale>
        <p:origin x="84" y="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A4E99-F622-8809-E3F9-48B2D4918A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16C0A8-337E-C56D-1276-0933B12D1F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0803E4-31BF-C88D-BCB4-D0F3F8581D35}"/>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CD1E3CF1-02BF-B018-3A5D-E33CC61A9E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D96AD-BBDC-6F1E-202D-2A74DE4E0E01}"/>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23526949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DC4-AD3B-ACDF-716B-6A4FE824BF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A19A62-638B-A281-D0A9-483904B0E6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DBF865-E06A-C45D-E77C-91936DCFBE2B}"/>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62ECCD43-54B2-2C89-1C99-C0DCC94E31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F61649-B6A5-C934-E0A6-2CF537FAA712}"/>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33776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390C54-89A5-1788-CDD1-3C3F7DD6B3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1D9358-CEE0-C5B0-3E97-801202E4C5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679BE8-8DA2-0CC2-1147-50ACCBB311E9}"/>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CBB85B16-49AD-5391-1A4A-A834256E95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53FE9-3167-8822-24F9-84343B4603D1}"/>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361455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DDE09-CF0F-B580-AB1E-7F1237D18E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E98F3D-93AE-99FC-0448-053458F57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3DC25-F014-F88C-5AFC-9444C6A30B00}"/>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B017B93F-6A4E-8A45-1691-A9BEBF268A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09A66D-C2A9-3188-60AA-5056C9F2364A}"/>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29725972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FB50-AA6A-EA88-1815-00AD94C43E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69D76B-CBF3-71AA-C77A-CB5639C315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EC34C4-1A4B-A702-CC50-619993449547}"/>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E400061B-6F85-F323-7895-0416BD968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64924-31A9-BD13-78AC-CCE913169F20}"/>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301323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3F3AB-E3FA-8BE4-26B0-1749140B36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246EC-5606-EE09-3DD3-51D98F4A99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EC04EC-DA03-02E8-4AD3-C547E83209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9E5AE0-1727-953C-FAA3-3310DA5E58B1}"/>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6" name="Footer Placeholder 5">
            <a:extLst>
              <a:ext uri="{FF2B5EF4-FFF2-40B4-BE49-F238E27FC236}">
                <a16:creationId xmlns:a16="http://schemas.microsoft.com/office/drawing/2014/main" id="{0DF61B28-2A8D-80ED-8E11-DFE20817F8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CED39-047B-04F2-4650-EBF7A9FF1283}"/>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1909195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8FF9-4B06-7B4E-DD84-158BBD7CCA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64B7A3-E71E-BFF2-5D14-20BA3D062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99F5A-4EF2-7179-1160-A38B02D8E5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407E45-86E7-A6C6-8E45-0E33C5D8C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03BFB4-7423-7F30-E177-68543DF2B3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ADBB28-A0F7-A7F1-10BA-F7A826B818D7}"/>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8" name="Footer Placeholder 7">
            <a:extLst>
              <a:ext uri="{FF2B5EF4-FFF2-40B4-BE49-F238E27FC236}">
                <a16:creationId xmlns:a16="http://schemas.microsoft.com/office/drawing/2014/main" id="{30289D1E-E2CA-A063-B35C-D75F8F7768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434FEE-608A-1FD0-4980-560227C4ED65}"/>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378820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AE2A4-7BC1-C4C2-9095-3E381D671C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FD45E0-01C0-FB49-8ED0-7DF76123D630}"/>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4" name="Footer Placeholder 3">
            <a:extLst>
              <a:ext uri="{FF2B5EF4-FFF2-40B4-BE49-F238E27FC236}">
                <a16:creationId xmlns:a16="http://schemas.microsoft.com/office/drawing/2014/main" id="{F0BBE892-568F-4EFE-CC23-0C0A1E0F4B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5E2A7E-87B7-F67C-464F-B9FC9731AD08}"/>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259300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1C5414-9E1C-474F-E502-564DE6B87DE4}"/>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3" name="Footer Placeholder 2">
            <a:extLst>
              <a:ext uri="{FF2B5EF4-FFF2-40B4-BE49-F238E27FC236}">
                <a16:creationId xmlns:a16="http://schemas.microsoft.com/office/drawing/2014/main" id="{A9726131-4C32-5863-D5DA-DB9A28E7CC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C1BF97-4264-4EEC-69AA-23AEFD1DD2B2}"/>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126667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C511-D4B9-A27A-CB70-DAA2568118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C80B23-424B-830B-83DE-BC2A639CC3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2700DB-88A6-E4D8-C47A-19D598B5E2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75489D-1174-3346-6C0E-A1E97F4DFD13}"/>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6" name="Footer Placeholder 5">
            <a:extLst>
              <a:ext uri="{FF2B5EF4-FFF2-40B4-BE49-F238E27FC236}">
                <a16:creationId xmlns:a16="http://schemas.microsoft.com/office/drawing/2014/main" id="{A4C8874A-B1FC-E694-130D-D190F19CC2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67523F-A5AF-66B7-DA5A-623118566E88}"/>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376857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C3C1-46BE-7C08-ECC5-AC335CEF2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A4F53C-0CC2-3E81-E25F-EC203BFB49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8FE028-76C8-0654-B5B1-E632D5AAB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FC9968-679B-2572-704B-B573BBC5B30C}"/>
              </a:ext>
            </a:extLst>
          </p:cNvPr>
          <p:cNvSpPr>
            <a:spLocks noGrp="1"/>
          </p:cNvSpPr>
          <p:nvPr>
            <p:ph type="dt" sz="half" idx="10"/>
          </p:nvPr>
        </p:nvSpPr>
        <p:spPr/>
        <p:txBody>
          <a:bodyPr/>
          <a:lstStyle/>
          <a:p>
            <a:fld id="{272C95AD-1289-4975-AEB8-CBE2FF6F9EEE}" type="datetimeFigureOut">
              <a:rPr lang="en-US" smtClean="0"/>
              <a:t>10/14/2023</a:t>
            </a:fld>
            <a:endParaRPr lang="en-US"/>
          </a:p>
        </p:txBody>
      </p:sp>
      <p:sp>
        <p:nvSpPr>
          <p:cNvPr id="6" name="Footer Placeholder 5">
            <a:extLst>
              <a:ext uri="{FF2B5EF4-FFF2-40B4-BE49-F238E27FC236}">
                <a16:creationId xmlns:a16="http://schemas.microsoft.com/office/drawing/2014/main" id="{E038FB07-433F-4194-C80C-06C1B4A3C0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0E8A39-2ACE-838D-4102-E6E49F090035}"/>
              </a:ext>
            </a:extLst>
          </p:cNvPr>
          <p:cNvSpPr>
            <a:spLocks noGrp="1"/>
          </p:cNvSpPr>
          <p:nvPr>
            <p:ph type="sldNum" sz="quarter" idx="12"/>
          </p:nvPr>
        </p:nvSpPr>
        <p:spPr/>
        <p:txBody>
          <a:bodyPr/>
          <a:lstStyle/>
          <a:p>
            <a:fld id="{CEE37A62-968E-46A3-86D4-78013AE16220}" type="slidenum">
              <a:rPr lang="en-US" smtClean="0"/>
              <a:t>‹#›</a:t>
            </a:fld>
            <a:endParaRPr lang="en-US"/>
          </a:p>
        </p:txBody>
      </p:sp>
    </p:spTree>
    <p:extLst>
      <p:ext uri="{BB962C8B-B14F-4D97-AF65-F5344CB8AC3E}">
        <p14:creationId xmlns:p14="http://schemas.microsoft.com/office/powerpoint/2010/main" val="131185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2E8847-93BD-5921-F5B0-B89D12B6C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49ACB2-0DD2-6F5C-9F65-9AF8F86987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9E30EC-7DEE-9F0B-DA6E-B4ED839E2B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C95AD-1289-4975-AEB8-CBE2FF6F9EEE}" type="datetimeFigureOut">
              <a:rPr lang="en-US" smtClean="0"/>
              <a:t>10/14/2023</a:t>
            </a:fld>
            <a:endParaRPr lang="en-US"/>
          </a:p>
        </p:txBody>
      </p:sp>
      <p:sp>
        <p:nvSpPr>
          <p:cNvPr id="5" name="Footer Placeholder 4">
            <a:extLst>
              <a:ext uri="{FF2B5EF4-FFF2-40B4-BE49-F238E27FC236}">
                <a16:creationId xmlns:a16="http://schemas.microsoft.com/office/drawing/2014/main" id="{A7984D51-0A0F-CEC6-A9D7-BB52130E36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F8E217-4B4E-90E8-7055-B0E37ED19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37A62-968E-46A3-86D4-78013AE16220}" type="slidenum">
              <a:rPr lang="en-US" smtClean="0"/>
              <a:t>‹#›</a:t>
            </a:fld>
            <a:endParaRPr lang="en-US"/>
          </a:p>
        </p:txBody>
      </p:sp>
    </p:spTree>
    <p:extLst>
      <p:ext uri="{BB962C8B-B14F-4D97-AF65-F5344CB8AC3E}">
        <p14:creationId xmlns:p14="http://schemas.microsoft.com/office/powerpoint/2010/main" val="2838323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E45A8-B705-1743-0298-94F653D7B646}"/>
              </a:ext>
            </a:extLst>
          </p:cNvPr>
          <p:cNvSpPr>
            <a:spLocks noGrp="1"/>
          </p:cNvSpPr>
          <p:nvPr>
            <p:ph type="ctrTitle"/>
          </p:nvPr>
        </p:nvSpPr>
        <p:spPr>
          <a:xfrm>
            <a:off x="1524000" y="2043907"/>
            <a:ext cx="9144000" cy="2387600"/>
          </a:xfrm>
        </p:spPr>
        <p:txBody>
          <a:bodyPr>
            <a:normAutofit fontScale="90000"/>
          </a:bodyPr>
          <a:lstStyle/>
          <a:p>
            <a:r>
              <a:rPr lang="en-US" sz="9600" b="1" dirty="0"/>
              <a:t>First </a:t>
            </a:r>
            <a:br>
              <a:rPr lang="en-US" sz="9600" b="1" dirty="0"/>
            </a:br>
            <a:r>
              <a:rPr lang="en-US" sz="9600" b="1" dirty="0"/>
              <a:t>Thessalonians</a:t>
            </a:r>
          </a:p>
        </p:txBody>
      </p:sp>
    </p:spTree>
    <p:extLst>
      <p:ext uri="{BB962C8B-B14F-4D97-AF65-F5344CB8AC3E}">
        <p14:creationId xmlns:p14="http://schemas.microsoft.com/office/powerpoint/2010/main" val="3514303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400" dirty="0"/>
              <a:t>1 Thessalonians 1:9 (NKJV)</a:t>
            </a:r>
          </a:p>
          <a:p>
            <a:pPr marL="0" indent="0">
              <a:buNone/>
            </a:pPr>
            <a:r>
              <a:rPr lang="en-US" sz="4400" b="1" i="1" dirty="0">
                <a:effectLst/>
                <a:latin typeface="Times New Roman" panose="02020603050405020304" pitchFamily="18" charset="0"/>
                <a:ea typeface="Times New Roman" panose="02020603050405020304" pitchFamily="18" charset="0"/>
              </a:rPr>
              <a:t>“For they themselves declare concerning us what manner of entry we had to you, and how you turned to God from idols to serve the living and true God …”.</a:t>
            </a:r>
            <a:r>
              <a:rPr lang="en-US" sz="4400" dirty="0">
                <a:effectLst/>
                <a:latin typeface="Times New Roman" panose="02020603050405020304" pitchFamily="18" charset="0"/>
                <a:ea typeface="Times New Roman" panose="02020603050405020304" pitchFamily="18" charset="0"/>
              </a:rPr>
              <a:t> </a:t>
            </a:r>
            <a:endParaRPr lang="en-US" sz="4400" dirty="0"/>
          </a:p>
        </p:txBody>
      </p:sp>
    </p:spTree>
    <p:extLst>
      <p:ext uri="{BB962C8B-B14F-4D97-AF65-F5344CB8AC3E}">
        <p14:creationId xmlns:p14="http://schemas.microsoft.com/office/powerpoint/2010/main" val="333182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400" dirty="0"/>
              <a:t>1 Thessalonians 1:9 (NKJV)</a:t>
            </a:r>
          </a:p>
          <a:p>
            <a:pPr marL="0" indent="0">
              <a:buNone/>
            </a:pPr>
            <a:r>
              <a:rPr lang="en-US" sz="4400" b="1" i="1" dirty="0">
                <a:effectLst/>
                <a:latin typeface="Times New Roman" panose="02020603050405020304" pitchFamily="18" charset="0"/>
                <a:ea typeface="Times New Roman" panose="02020603050405020304" pitchFamily="18" charset="0"/>
              </a:rPr>
              <a:t>“For they themselves declare concerning us what manner of entry we had to you, and how you turned to God from idols to serve the living and true God …”.</a:t>
            </a:r>
            <a:r>
              <a:rPr lang="en-US" sz="4400" dirty="0">
                <a:effectLst/>
                <a:latin typeface="Times New Roman" panose="02020603050405020304" pitchFamily="18" charset="0"/>
                <a:ea typeface="Times New Roman" panose="02020603050405020304" pitchFamily="18" charset="0"/>
              </a:rPr>
              <a:t> </a:t>
            </a:r>
          </a:p>
          <a:p>
            <a:pPr marL="0" indent="0">
              <a:buNone/>
            </a:pPr>
            <a:r>
              <a:rPr lang="en-US" sz="4400" dirty="0">
                <a:latin typeface="Times New Roman" panose="02020603050405020304" pitchFamily="18" charset="0"/>
              </a:rPr>
              <a:t>(NLT) </a:t>
            </a:r>
            <a:r>
              <a:rPr lang="en-US" sz="4400" b="1" i="1" dirty="0">
                <a:effectLst/>
                <a:latin typeface="Times New Roman" panose="02020603050405020304" pitchFamily="18" charset="0"/>
                <a:ea typeface="Times New Roman" panose="02020603050405020304" pitchFamily="18" charset="0"/>
              </a:rPr>
              <a:t>“… for they keep talking about the wonderful welcome you gave us and how you turned away from idols to serve the living and true God.”</a:t>
            </a:r>
            <a:endParaRPr lang="en-US" sz="4400" dirty="0"/>
          </a:p>
        </p:txBody>
      </p:sp>
    </p:spTree>
    <p:extLst>
      <p:ext uri="{BB962C8B-B14F-4D97-AF65-F5344CB8AC3E}">
        <p14:creationId xmlns:p14="http://schemas.microsoft.com/office/powerpoint/2010/main" val="73302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endParaRPr lang="en-US" sz="4800" dirty="0"/>
          </a:p>
          <a:p>
            <a:pPr marL="0" indent="0">
              <a:buNone/>
            </a:pPr>
            <a:r>
              <a:rPr lang="en-US" sz="4800" dirty="0"/>
              <a:t>Acts 17:4</a:t>
            </a:r>
          </a:p>
          <a:p>
            <a:pPr marL="0" indent="0">
              <a:buNone/>
            </a:pPr>
            <a:r>
              <a:rPr lang="en-US" sz="4800" b="1" i="1" dirty="0">
                <a:effectLst/>
                <a:latin typeface="Times New Roman" panose="02020603050405020304" pitchFamily="18" charset="0"/>
                <a:ea typeface="Times New Roman" panose="02020603050405020304" pitchFamily="18" charset="0"/>
              </a:rPr>
              <a:t>“great multitude of the devout Greeks, and not a few of the leading women …”,</a:t>
            </a:r>
            <a:endParaRPr lang="en-US" sz="4800" dirty="0"/>
          </a:p>
        </p:txBody>
      </p:sp>
    </p:spTree>
    <p:extLst>
      <p:ext uri="{BB962C8B-B14F-4D97-AF65-F5344CB8AC3E}">
        <p14:creationId xmlns:p14="http://schemas.microsoft.com/office/powerpoint/2010/main" val="403345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400" dirty="0"/>
              <a:t>1 Thessalonians 1:9 (NKJV)</a:t>
            </a:r>
          </a:p>
          <a:p>
            <a:pPr marL="0" indent="0">
              <a:buNone/>
            </a:pPr>
            <a:r>
              <a:rPr lang="en-US" sz="4400" b="1" i="1" dirty="0">
                <a:effectLst/>
                <a:latin typeface="Times New Roman" panose="02020603050405020304" pitchFamily="18" charset="0"/>
                <a:ea typeface="Times New Roman" panose="02020603050405020304" pitchFamily="18" charset="0"/>
              </a:rPr>
              <a:t>“For they themselves declare concerning us what manner of entry we had to you, and how you </a:t>
            </a:r>
            <a:r>
              <a:rPr lang="en-US" sz="4400" b="1" i="1" dirty="0">
                <a:solidFill>
                  <a:srgbClr val="FFFF00"/>
                </a:solidFill>
                <a:effectLst/>
                <a:latin typeface="Times New Roman" panose="02020603050405020304" pitchFamily="18" charset="0"/>
                <a:ea typeface="Times New Roman" panose="02020603050405020304" pitchFamily="18" charset="0"/>
              </a:rPr>
              <a:t>turned to God from idols to serve the living and true God</a:t>
            </a:r>
            <a:r>
              <a:rPr lang="en-US" sz="4400" b="1" i="1" dirty="0">
                <a:effectLst/>
                <a:latin typeface="Times New Roman" panose="02020603050405020304" pitchFamily="18" charset="0"/>
                <a:ea typeface="Times New Roman" panose="02020603050405020304" pitchFamily="18" charset="0"/>
              </a:rPr>
              <a:t> …”.</a:t>
            </a:r>
            <a:r>
              <a:rPr lang="en-US" sz="4400" dirty="0">
                <a:effectLst/>
                <a:latin typeface="Times New Roman" panose="02020603050405020304" pitchFamily="18" charset="0"/>
                <a:ea typeface="Times New Roman" panose="02020603050405020304" pitchFamily="18" charset="0"/>
              </a:rPr>
              <a:t> </a:t>
            </a:r>
            <a:endParaRPr lang="en-US" sz="4400" dirty="0"/>
          </a:p>
        </p:txBody>
      </p:sp>
    </p:spTree>
    <p:extLst>
      <p:ext uri="{BB962C8B-B14F-4D97-AF65-F5344CB8AC3E}">
        <p14:creationId xmlns:p14="http://schemas.microsoft.com/office/powerpoint/2010/main" val="2954457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699951" y="654027"/>
            <a:ext cx="10792097" cy="5549946"/>
          </a:xfrm>
        </p:spPr>
        <p:txBody>
          <a:bodyPr>
            <a:noAutofit/>
          </a:bodyPr>
          <a:lstStyle/>
          <a:p>
            <a:pPr marL="0" indent="0">
              <a:buNone/>
            </a:pPr>
            <a:r>
              <a:rPr lang="en-US" sz="4000" dirty="0"/>
              <a:t>1 Thessalonians 1:7</a:t>
            </a:r>
          </a:p>
          <a:p>
            <a:pPr marL="0" indent="0">
              <a:buNone/>
            </a:pPr>
            <a:r>
              <a:rPr lang="en-US" sz="4000" b="1" i="1" dirty="0">
                <a:effectLst/>
                <a:latin typeface="Times New Roman" panose="02020603050405020304" pitchFamily="18" charset="0"/>
                <a:ea typeface="Times New Roman" panose="02020603050405020304" pitchFamily="18" charset="0"/>
              </a:rPr>
              <a:t>“so that you became examples to all in Macedonia and Achaea </a:t>
            </a:r>
            <a:r>
              <a:rPr lang="en-US" sz="4000" b="1" i="1" u="sng" dirty="0">
                <a:solidFill>
                  <a:srgbClr val="FFFF00"/>
                </a:solidFill>
                <a:effectLst/>
                <a:latin typeface="Times New Roman" panose="02020603050405020304" pitchFamily="18" charset="0"/>
                <a:ea typeface="Times New Roman" panose="02020603050405020304" pitchFamily="18" charset="0"/>
              </a:rPr>
              <a:t>who believe</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endParaRPr lang="en-US" sz="4000" dirty="0"/>
          </a:p>
        </p:txBody>
      </p:sp>
    </p:spTree>
    <p:extLst>
      <p:ext uri="{BB962C8B-B14F-4D97-AF65-F5344CB8AC3E}">
        <p14:creationId xmlns:p14="http://schemas.microsoft.com/office/powerpoint/2010/main" val="3958754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699951" y="654027"/>
            <a:ext cx="10792097" cy="5549946"/>
          </a:xfrm>
        </p:spPr>
        <p:txBody>
          <a:bodyPr>
            <a:noAutofit/>
          </a:bodyPr>
          <a:lstStyle/>
          <a:p>
            <a:pPr marL="0" indent="0">
              <a:buNone/>
            </a:pPr>
            <a:r>
              <a:rPr lang="en-US" sz="4000" dirty="0"/>
              <a:t>1 Thessalonians 1:7</a:t>
            </a:r>
          </a:p>
          <a:p>
            <a:pPr marL="0" indent="0">
              <a:buNone/>
            </a:pPr>
            <a:r>
              <a:rPr lang="en-US" sz="4000" b="1" i="1" dirty="0">
                <a:effectLst/>
                <a:latin typeface="Times New Roman" panose="02020603050405020304" pitchFamily="18" charset="0"/>
                <a:ea typeface="Times New Roman" panose="02020603050405020304" pitchFamily="18" charset="0"/>
              </a:rPr>
              <a:t>“so that you became examples to all in Macedonia and Achaea </a:t>
            </a:r>
            <a:r>
              <a:rPr lang="en-US" sz="4000" b="1" i="1" u="sng" dirty="0">
                <a:solidFill>
                  <a:srgbClr val="FFFF00"/>
                </a:solidFill>
                <a:effectLst/>
                <a:latin typeface="Times New Roman" panose="02020603050405020304" pitchFamily="18" charset="0"/>
                <a:ea typeface="Times New Roman" panose="02020603050405020304" pitchFamily="18" charset="0"/>
              </a:rPr>
              <a:t>who believe</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p>
          <a:p>
            <a:pPr marL="0" indent="0">
              <a:buNone/>
            </a:pPr>
            <a:endParaRPr lang="en-US" sz="4000" dirty="0">
              <a:latin typeface="Times New Roman" panose="02020603050405020304" pitchFamily="18" charset="0"/>
            </a:endParaRPr>
          </a:p>
          <a:p>
            <a:pPr marL="0" indent="0">
              <a:buNone/>
            </a:pPr>
            <a:r>
              <a:rPr lang="en-US" sz="4000" dirty="0">
                <a:latin typeface="Times New Roman" panose="02020603050405020304" pitchFamily="18" charset="0"/>
              </a:rPr>
              <a:t>1 Thessalonians 1:8</a:t>
            </a:r>
          </a:p>
          <a:p>
            <a:pPr marL="0" indent="0">
              <a:buNone/>
            </a:pPr>
            <a:r>
              <a:rPr lang="en-US" sz="4000" b="1" i="1" dirty="0">
                <a:latin typeface="Times New Roman" panose="02020603050405020304" pitchFamily="18" charset="0"/>
              </a:rPr>
              <a:t>“… </a:t>
            </a:r>
            <a:r>
              <a:rPr lang="en-US" sz="4000" b="1" i="1" u="sng" dirty="0">
                <a:solidFill>
                  <a:srgbClr val="FFFF00"/>
                </a:solidFill>
                <a:latin typeface="Times New Roman" panose="02020603050405020304" pitchFamily="18" charset="0"/>
              </a:rPr>
              <a:t>your faith</a:t>
            </a:r>
            <a:r>
              <a:rPr lang="en-US" sz="4000" b="1" i="1" dirty="0">
                <a:solidFill>
                  <a:srgbClr val="FFFF00"/>
                </a:solidFill>
                <a:latin typeface="Times New Roman" panose="02020603050405020304" pitchFamily="18" charset="0"/>
              </a:rPr>
              <a:t> </a:t>
            </a:r>
            <a:r>
              <a:rPr lang="en-US" sz="4000" b="1" i="1" dirty="0">
                <a:latin typeface="Times New Roman" panose="02020603050405020304" pitchFamily="18" charset="0"/>
              </a:rPr>
              <a:t>toward God has gone out, so that we do not need to say anything.”</a:t>
            </a:r>
            <a:endParaRPr lang="en-US" sz="4000" b="1" i="1" dirty="0"/>
          </a:p>
        </p:txBody>
      </p:sp>
    </p:spTree>
    <p:extLst>
      <p:ext uri="{BB962C8B-B14F-4D97-AF65-F5344CB8AC3E}">
        <p14:creationId xmlns:p14="http://schemas.microsoft.com/office/powerpoint/2010/main" val="684598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400" dirty="0"/>
              <a:t>1 Thessalonians 1:9 (NKJV)</a:t>
            </a:r>
          </a:p>
          <a:p>
            <a:pPr marL="0" indent="0">
              <a:buNone/>
            </a:pPr>
            <a:r>
              <a:rPr lang="en-US" sz="4400" b="1" i="1" dirty="0">
                <a:effectLst/>
                <a:latin typeface="Times New Roman" panose="02020603050405020304" pitchFamily="18" charset="0"/>
                <a:ea typeface="Times New Roman" panose="02020603050405020304" pitchFamily="18" charset="0"/>
              </a:rPr>
              <a:t>“For they themselves declare concerning us what manner of entry we had to you, and how you </a:t>
            </a:r>
            <a:r>
              <a:rPr lang="en-US" sz="4400" b="1" i="1" dirty="0">
                <a:solidFill>
                  <a:srgbClr val="FFFF00"/>
                </a:solidFill>
                <a:effectLst/>
                <a:latin typeface="Times New Roman" panose="02020603050405020304" pitchFamily="18" charset="0"/>
                <a:ea typeface="Times New Roman" panose="02020603050405020304" pitchFamily="18" charset="0"/>
              </a:rPr>
              <a:t>turned to God from idols to serve the living and true God</a:t>
            </a:r>
            <a:r>
              <a:rPr lang="en-US" sz="4400" b="1" i="1" dirty="0">
                <a:effectLst/>
                <a:latin typeface="Times New Roman" panose="02020603050405020304" pitchFamily="18" charset="0"/>
                <a:ea typeface="Times New Roman" panose="02020603050405020304" pitchFamily="18" charset="0"/>
              </a:rPr>
              <a:t> …”.</a:t>
            </a:r>
            <a:r>
              <a:rPr lang="en-US" sz="4400" dirty="0">
                <a:effectLst/>
                <a:latin typeface="Times New Roman" panose="02020603050405020304" pitchFamily="18" charset="0"/>
                <a:ea typeface="Times New Roman" panose="02020603050405020304" pitchFamily="18" charset="0"/>
              </a:rPr>
              <a:t> </a:t>
            </a:r>
            <a:endParaRPr lang="en-US" sz="4400" dirty="0"/>
          </a:p>
        </p:txBody>
      </p:sp>
    </p:spTree>
    <p:extLst>
      <p:ext uri="{BB962C8B-B14F-4D97-AF65-F5344CB8AC3E}">
        <p14:creationId xmlns:p14="http://schemas.microsoft.com/office/powerpoint/2010/main" val="2807469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a:t>
            </a:r>
            <a:r>
              <a:rPr lang="en-US" sz="4000" dirty="0">
                <a:solidFill>
                  <a:srgbClr val="FFFF00"/>
                </a:solidFill>
              </a:rPr>
              <a:t>NKJV</a:t>
            </a:r>
            <a:r>
              <a:rPr lang="en-US" sz="4000" dirty="0"/>
              <a:t>)</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endParaRPr lang="en-US" sz="4400" dirty="0"/>
          </a:p>
        </p:txBody>
      </p:sp>
    </p:spTree>
    <p:extLst>
      <p:ext uri="{BB962C8B-B14F-4D97-AF65-F5344CB8AC3E}">
        <p14:creationId xmlns:p14="http://schemas.microsoft.com/office/powerpoint/2010/main" val="3967583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r>
              <a:rPr lang="en-US" sz="4000" dirty="0"/>
              <a:t>1 Thessalonians 1:10 (</a:t>
            </a:r>
            <a:r>
              <a:rPr lang="en-US" sz="4000" dirty="0">
                <a:solidFill>
                  <a:srgbClr val="FFFF00"/>
                </a:solidFill>
              </a:rPr>
              <a:t>NLT</a:t>
            </a:r>
            <a:r>
              <a:rPr lang="en-US" sz="4000" dirty="0"/>
              <a:t>)</a:t>
            </a:r>
          </a:p>
          <a:p>
            <a:pPr marL="0" indent="0">
              <a:buNone/>
            </a:pPr>
            <a:r>
              <a:rPr lang="en-US" sz="4000" b="1" i="1" dirty="0">
                <a:effectLst/>
                <a:latin typeface="Times New Roman" panose="02020603050405020304" pitchFamily="18" charset="0"/>
                <a:ea typeface="Times New Roman" panose="02020603050405020304" pitchFamily="18" charset="0"/>
              </a:rPr>
              <a:t>“And they speak of how you are looking forward to the coming of God’s Son from heaven – Jesus, whom God raised from the dead.  He is the one who has rescued us from the terrors of the coming judgment.”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3749163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t>
            </a:r>
            <a:r>
              <a:rPr lang="en-US" sz="4000" b="1" i="1" dirty="0">
                <a:solidFill>
                  <a:srgbClr val="FFFF00"/>
                </a:solidFill>
                <a:effectLst/>
                <a:latin typeface="Times New Roman" panose="02020603050405020304" pitchFamily="18" charset="0"/>
                <a:ea typeface="Times New Roman" panose="02020603050405020304" pitchFamily="18" charset="0"/>
              </a:rPr>
              <a:t>And they speak of how you are looking forward to the coming of God’s Son from heaven – Jesus</a:t>
            </a:r>
            <a:r>
              <a:rPr lang="en-US" sz="4000" b="1" i="1" dirty="0">
                <a:effectLst/>
                <a:latin typeface="Times New Roman" panose="02020603050405020304" pitchFamily="18" charset="0"/>
                <a:ea typeface="Times New Roman" panose="02020603050405020304" pitchFamily="18" charset="0"/>
              </a:rPr>
              <a:t>, whom God raised from the dead.  He is the one who has rescued us from the terrors of the coming judgment.”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788464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000" dirty="0"/>
              <a:t>1 Thessalonians 1:5-7</a:t>
            </a:r>
          </a:p>
          <a:p>
            <a:pPr marL="0" indent="0">
              <a:buNone/>
            </a:pPr>
            <a:r>
              <a:rPr lang="en-US" sz="4000" b="1" i="1" dirty="0">
                <a:effectLst/>
                <a:latin typeface="Times New Roman" panose="02020603050405020304" pitchFamily="18" charset="0"/>
                <a:ea typeface="Times New Roman" panose="02020603050405020304" pitchFamily="18" charset="0"/>
              </a:rPr>
              <a:t>“For our gospel did not come to you in word only, but also in power, and in the Holy Spirit and in much assurance, as you know what kind of men we were among you for your sake.  And you became followers of us and of the Lord, having received the word in much affliction, with joy of the Holy Spirit, so that you became examples to all in Macedonia and Achaea who believe.”</a:t>
            </a:r>
            <a:r>
              <a:rPr lang="en-US" sz="4000" dirty="0">
                <a:effectLst/>
                <a:latin typeface="Times New Roman" panose="02020603050405020304" pitchFamily="18" charset="0"/>
                <a:ea typeface="Times New Roman" panose="02020603050405020304" pitchFamily="18" charset="0"/>
              </a:rPr>
              <a:t> </a:t>
            </a:r>
            <a:endParaRPr lang="en-US" sz="4000" dirty="0"/>
          </a:p>
        </p:txBody>
      </p:sp>
    </p:spTree>
    <p:extLst>
      <p:ext uri="{BB962C8B-B14F-4D97-AF65-F5344CB8AC3E}">
        <p14:creationId xmlns:p14="http://schemas.microsoft.com/office/powerpoint/2010/main" val="581488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400" dirty="0"/>
              <a:t>Acts 1:4-8</a:t>
            </a:r>
          </a:p>
          <a:p>
            <a:pPr marL="0" indent="0">
              <a:buNone/>
            </a:pPr>
            <a:r>
              <a:rPr lang="en-US" sz="4400" b="1" i="1" dirty="0">
                <a:effectLst/>
                <a:latin typeface="Times New Roman" panose="02020603050405020304" pitchFamily="18" charset="0"/>
                <a:ea typeface="Times New Roman" panose="02020603050405020304" pitchFamily="18" charset="0"/>
              </a:rPr>
              <a:t>“And being assembled together with them, He commanded them not to depart from Jerusalem, but to wait for the Promise of the Father, “which,” He said, “you have heard from Me; for John truly baptized with water, but you shall be baptized with the Holy Spirit not many days from now.”  Therefore, when they had come together, they asked Him, saying, “Lord, will</a:t>
            </a:r>
            <a:endParaRPr lang="en-US" sz="4400" dirty="0"/>
          </a:p>
        </p:txBody>
      </p:sp>
    </p:spTree>
    <p:extLst>
      <p:ext uri="{BB962C8B-B14F-4D97-AF65-F5344CB8AC3E}">
        <p14:creationId xmlns:p14="http://schemas.microsoft.com/office/powerpoint/2010/main" val="1530831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400" dirty="0"/>
              <a:t>Acts 1:4-8</a:t>
            </a:r>
          </a:p>
          <a:p>
            <a:pPr marL="0" indent="0">
              <a:buNone/>
            </a:pPr>
            <a:r>
              <a:rPr lang="en-US" sz="4400" b="1" i="1" dirty="0">
                <a:effectLst/>
                <a:latin typeface="Times New Roman" panose="02020603050405020304" pitchFamily="18" charset="0"/>
                <a:ea typeface="Times New Roman" panose="02020603050405020304" pitchFamily="18" charset="0"/>
              </a:rPr>
              <a:t>You at this time restore the kingdom to Israel?”  And He said to them, “It is not for you to know times or seasons which the Father has put in His own authority.  But you shall receive power when the Holy Spirit has come upon you; and you shall be witnesses to Me in Jerusalem, and in all Judea and Samaria, and to the end of the earth.”</a:t>
            </a:r>
            <a:endParaRPr lang="en-US" sz="4400" dirty="0"/>
          </a:p>
        </p:txBody>
      </p:sp>
    </p:spTree>
    <p:extLst>
      <p:ext uri="{BB962C8B-B14F-4D97-AF65-F5344CB8AC3E}">
        <p14:creationId xmlns:p14="http://schemas.microsoft.com/office/powerpoint/2010/main" val="1590118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Acts 1:9-11</a:t>
            </a:r>
          </a:p>
          <a:p>
            <a:pPr marL="0" indent="0">
              <a:buNone/>
            </a:pPr>
            <a:r>
              <a:rPr lang="en-US" sz="4000" b="1" i="1" dirty="0">
                <a:effectLst/>
                <a:latin typeface="Times New Roman" panose="02020603050405020304" pitchFamily="18" charset="0"/>
                <a:ea typeface="Times New Roman" panose="02020603050405020304" pitchFamily="18" charset="0"/>
              </a:rPr>
              <a:t>“Now when He had spoken these things, while they watched, He was taken up, and a cloud received Him out of their sight.  And while they looked steadfastly toward heaven as He went up, behold, two men stood by them in white apparel, who also said, “Men of Galilee, why do you stand gazing up into heaven?  This same Jesus, who was taken up from you into heaven, will so come in like manner as you saw Him go into heaven.”</a:t>
            </a:r>
            <a:r>
              <a:rPr lang="en-US" sz="4000" dirty="0">
                <a:effectLst/>
                <a:latin typeface="Times New Roman" panose="02020603050405020304" pitchFamily="18" charset="0"/>
                <a:ea typeface="Times New Roman" panose="02020603050405020304" pitchFamily="18" charset="0"/>
              </a:rPr>
              <a:t> </a:t>
            </a:r>
            <a:endParaRPr lang="en-US" sz="4000" dirty="0"/>
          </a:p>
        </p:txBody>
      </p:sp>
    </p:spTree>
    <p:extLst>
      <p:ext uri="{BB962C8B-B14F-4D97-AF65-F5344CB8AC3E}">
        <p14:creationId xmlns:p14="http://schemas.microsoft.com/office/powerpoint/2010/main" val="1587236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800" dirty="0">
                <a:solidFill>
                  <a:srgbClr val="00B0F0"/>
                </a:solidFill>
              </a:rPr>
              <a:t>Paraphrased statement out of Matthew, Mark, and Luke … </a:t>
            </a:r>
          </a:p>
          <a:p>
            <a:pPr marL="0" indent="0">
              <a:buNone/>
            </a:pPr>
            <a:endParaRPr lang="en-US" sz="4800" b="1" i="1" dirty="0">
              <a:effectLst/>
              <a:latin typeface="Times New Roman" panose="02020603050405020304" pitchFamily="18" charset="0"/>
              <a:ea typeface="Times New Roman" panose="02020603050405020304" pitchFamily="18" charset="0"/>
            </a:endParaRPr>
          </a:p>
          <a:p>
            <a:pPr marL="0" indent="0">
              <a:buNone/>
            </a:pPr>
            <a:r>
              <a:rPr lang="en-US" sz="4800" b="1" i="1" dirty="0">
                <a:effectLst/>
                <a:latin typeface="Times New Roman" panose="02020603050405020304" pitchFamily="18" charset="0"/>
                <a:ea typeface="Times New Roman" panose="02020603050405020304" pitchFamily="18" charset="0"/>
              </a:rPr>
              <a:t>“the Son of Man will come in the clouds with great power and glory”</a:t>
            </a:r>
            <a:endParaRPr lang="en-US" sz="4800" dirty="0"/>
          </a:p>
        </p:txBody>
      </p:sp>
    </p:spTree>
    <p:extLst>
      <p:ext uri="{BB962C8B-B14F-4D97-AF65-F5344CB8AC3E}">
        <p14:creationId xmlns:p14="http://schemas.microsoft.com/office/powerpoint/2010/main" val="2093883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t>
            </a:r>
            <a:r>
              <a:rPr lang="en-US" sz="4000" b="1" i="1" dirty="0">
                <a:solidFill>
                  <a:srgbClr val="FFFF00"/>
                </a:solidFill>
                <a:effectLst/>
                <a:latin typeface="Times New Roman" panose="02020603050405020304" pitchFamily="18" charset="0"/>
                <a:ea typeface="Times New Roman" panose="02020603050405020304" pitchFamily="18" charset="0"/>
              </a:rPr>
              <a:t>And they speak of how you are looking forward to the coming of God’s Son from heaven – Jesus</a:t>
            </a:r>
            <a:r>
              <a:rPr lang="en-US" sz="4000" b="1" i="1" dirty="0">
                <a:effectLst/>
                <a:latin typeface="Times New Roman" panose="02020603050405020304" pitchFamily="18" charset="0"/>
                <a:ea typeface="Times New Roman" panose="02020603050405020304" pitchFamily="18" charset="0"/>
              </a:rPr>
              <a:t>, whom God raised from the dead.  He is the one who has rescued us from the terrors of the coming judgment.”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229504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800" dirty="0"/>
              <a:t>John 20:30-31</a:t>
            </a:r>
          </a:p>
          <a:p>
            <a:pPr marL="0" indent="0">
              <a:buNone/>
            </a:pPr>
            <a:r>
              <a:rPr lang="en-US" sz="4800" b="1" i="1" dirty="0">
                <a:effectLst/>
                <a:latin typeface="Times New Roman" panose="02020603050405020304" pitchFamily="18" charset="0"/>
                <a:ea typeface="Times New Roman" panose="02020603050405020304" pitchFamily="18" charset="0"/>
              </a:rPr>
              <a:t>“And truly Jesus did many other signs in the presence of His disciples, which are not written in this book; but these are written that you may believe that Jesus is the Christ, the Son of God, and that believing you may have life in His name.”</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1172147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800" dirty="0"/>
              <a:t>John 20:30-31</a:t>
            </a:r>
          </a:p>
          <a:p>
            <a:pPr marL="0" indent="0">
              <a:buNone/>
            </a:pPr>
            <a:r>
              <a:rPr lang="en-US" sz="4800" b="1" i="1" dirty="0">
                <a:effectLst/>
                <a:latin typeface="Times New Roman" panose="02020603050405020304" pitchFamily="18" charset="0"/>
                <a:ea typeface="Times New Roman" panose="02020603050405020304" pitchFamily="18" charset="0"/>
              </a:rPr>
              <a:t>“And truly Jesus did many other signs in the presence of His disciples, which are not written in this book; </a:t>
            </a:r>
            <a:r>
              <a:rPr lang="en-US" sz="4800" b="1" i="1" dirty="0">
                <a:solidFill>
                  <a:srgbClr val="FFFF00"/>
                </a:solidFill>
                <a:effectLst/>
                <a:latin typeface="Times New Roman" panose="02020603050405020304" pitchFamily="18" charset="0"/>
                <a:ea typeface="Times New Roman" panose="02020603050405020304" pitchFamily="18" charset="0"/>
              </a:rPr>
              <a:t>but these are written that you may believe that Jesus is the Christ, the Son of God, and that believing you may have life in His name</a:t>
            </a:r>
            <a:r>
              <a:rPr lang="en-US" sz="4800" b="1" i="1" dirty="0">
                <a:effectLst/>
                <a:latin typeface="Times New Roman" panose="02020603050405020304" pitchFamily="18" charset="0"/>
                <a:ea typeface="Times New Roman" panose="02020603050405020304" pitchFamily="18" charset="0"/>
              </a:rPr>
              <a:t>.”</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1924166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John 13:33-36</a:t>
            </a:r>
          </a:p>
          <a:p>
            <a:pPr marL="0" indent="0">
              <a:buNone/>
            </a:pPr>
            <a:r>
              <a:rPr lang="en-US" sz="4000" b="1" i="1" dirty="0">
                <a:effectLst/>
                <a:latin typeface="Times New Roman" panose="02020603050405020304" pitchFamily="18" charset="0"/>
                <a:ea typeface="Times New Roman" panose="02020603050405020304" pitchFamily="18" charset="0"/>
              </a:rPr>
              <a:t>“Little children, I shall be with you a little while longer.  You will seek Me: and as I said to the Jews, ‘Where I am going, you cannot come,’ so now I say to you.  A new commandment I give to you, that you love one another; as I have loved you, that you also love one another.  By this all will know that you are My disciples, if you have love for one another.”</a:t>
            </a:r>
            <a:r>
              <a:rPr lang="en-US" sz="4000" dirty="0">
                <a:effectLst/>
                <a:latin typeface="Times New Roman" panose="02020603050405020304" pitchFamily="18" charset="0"/>
                <a:ea typeface="Times New Roman" panose="02020603050405020304" pitchFamily="18" charset="0"/>
              </a:rPr>
              <a:t>  … </a:t>
            </a:r>
            <a:r>
              <a:rPr lang="en-US" sz="4000" b="1" i="1" dirty="0">
                <a:effectLst/>
                <a:latin typeface="Times New Roman" panose="02020603050405020304" pitchFamily="18" charset="0"/>
                <a:ea typeface="Times New Roman" panose="02020603050405020304" pitchFamily="18" charset="0"/>
              </a:rPr>
              <a:t>“Where I am going you cannot follow Me now, but you shall follow Me afterward.”</a:t>
            </a:r>
            <a:r>
              <a:rPr lang="en-US" sz="4000" dirty="0">
                <a:effectLst/>
                <a:latin typeface="Times New Roman" panose="02020603050405020304" pitchFamily="18" charset="0"/>
                <a:ea typeface="Times New Roman" panose="02020603050405020304" pitchFamily="18" charset="0"/>
              </a:rPr>
              <a:t> </a:t>
            </a:r>
            <a:endParaRPr lang="en-US" sz="4000" dirty="0"/>
          </a:p>
        </p:txBody>
      </p:sp>
    </p:spTree>
    <p:extLst>
      <p:ext uri="{BB962C8B-B14F-4D97-AF65-F5344CB8AC3E}">
        <p14:creationId xmlns:p14="http://schemas.microsoft.com/office/powerpoint/2010/main" val="762043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400" dirty="0"/>
              <a:t>John 14:1-3</a:t>
            </a:r>
          </a:p>
          <a:p>
            <a:pPr marL="0" indent="0">
              <a:buNone/>
            </a:pPr>
            <a:r>
              <a:rPr lang="en-US" sz="4400" b="1" i="1" dirty="0">
                <a:effectLst/>
                <a:latin typeface="Times New Roman" panose="02020603050405020304" pitchFamily="18" charset="0"/>
                <a:ea typeface="Times New Roman" panose="02020603050405020304" pitchFamily="18" charset="0"/>
              </a:rPr>
              <a:t>“Let not your heart be troubled; you believe in God, believe also in Me.  In My Father’s house are many mansions; if it were not so, I would have told you.  I go to prepare a place for you.  And if I go and prepare a place for you, I will come again and receive you to Myself; that where I am, there you may be also.”</a:t>
            </a:r>
            <a:endParaRPr lang="en-US" sz="4400" dirty="0"/>
          </a:p>
        </p:txBody>
      </p:sp>
    </p:spTree>
    <p:extLst>
      <p:ext uri="{BB962C8B-B14F-4D97-AF65-F5344CB8AC3E}">
        <p14:creationId xmlns:p14="http://schemas.microsoft.com/office/powerpoint/2010/main" val="4265864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400" dirty="0"/>
              <a:t>John 14:1-3</a:t>
            </a:r>
          </a:p>
          <a:p>
            <a:pPr marL="0" indent="0">
              <a:buNone/>
            </a:pPr>
            <a:r>
              <a:rPr lang="en-US" sz="4400" b="1" i="1" dirty="0">
                <a:effectLst/>
                <a:latin typeface="Times New Roman" panose="02020603050405020304" pitchFamily="18" charset="0"/>
                <a:ea typeface="Times New Roman" panose="02020603050405020304" pitchFamily="18" charset="0"/>
              </a:rPr>
              <a:t>“Let not your heart be troubled; you believe in God, believe also in Me.  In My Father’s house are many mansions; if it were not so, I would have told you.  I go to prepare a place for you.  And if I go and prepare a place for you, </a:t>
            </a:r>
            <a:r>
              <a:rPr lang="en-US" sz="4400" b="1" i="1" dirty="0">
                <a:solidFill>
                  <a:srgbClr val="FFFF00"/>
                </a:solidFill>
                <a:effectLst/>
                <a:latin typeface="Times New Roman" panose="02020603050405020304" pitchFamily="18" charset="0"/>
                <a:ea typeface="Times New Roman" panose="02020603050405020304" pitchFamily="18" charset="0"/>
              </a:rPr>
              <a:t>I will come again and receive you to Myself; that where I am, there you may be also</a:t>
            </a:r>
            <a:r>
              <a:rPr lang="en-US" sz="4400" b="1" i="1" dirty="0">
                <a:effectLst/>
                <a:latin typeface="Times New Roman" panose="02020603050405020304" pitchFamily="18" charset="0"/>
                <a:ea typeface="Times New Roman" panose="02020603050405020304" pitchFamily="18" charset="0"/>
              </a:rPr>
              <a:t>.”</a:t>
            </a:r>
            <a:endParaRPr lang="en-US" sz="4400" dirty="0"/>
          </a:p>
        </p:txBody>
      </p:sp>
    </p:spTree>
    <p:extLst>
      <p:ext uri="{BB962C8B-B14F-4D97-AF65-F5344CB8AC3E}">
        <p14:creationId xmlns:p14="http://schemas.microsoft.com/office/powerpoint/2010/main" val="373952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000" dirty="0"/>
              <a:t>1 Thessalonians 1:5-7</a:t>
            </a:r>
          </a:p>
          <a:p>
            <a:pPr marL="0" indent="0">
              <a:buNone/>
            </a:pPr>
            <a:r>
              <a:rPr lang="en-US" sz="4000" b="1" i="1" dirty="0">
                <a:effectLst/>
                <a:latin typeface="Times New Roman" panose="02020603050405020304" pitchFamily="18" charset="0"/>
                <a:ea typeface="Times New Roman" panose="02020603050405020304" pitchFamily="18" charset="0"/>
              </a:rPr>
              <a:t>“For our gospel did not come to you in word only, but also in power, and in the Holy Spirit and in much assurance, as you know what kind of men we were among you for your sake.  And you became followers of us and of the Lord, having received the word in much affliction, with joy of the Holy Spirit, </a:t>
            </a:r>
            <a:r>
              <a:rPr lang="en-US" sz="4000" b="1" i="1" dirty="0">
                <a:solidFill>
                  <a:srgbClr val="FFFF00"/>
                </a:solidFill>
                <a:effectLst/>
                <a:latin typeface="Times New Roman" panose="02020603050405020304" pitchFamily="18" charset="0"/>
                <a:ea typeface="Times New Roman" panose="02020603050405020304" pitchFamily="18" charset="0"/>
              </a:rPr>
              <a:t>so that you became examples to all in Macedonia and Achaea who believe</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endParaRPr lang="en-US" sz="4000" dirty="0"/>
          </a:p>
        </p:txBody>
      </p:sp>
    </p:spTree>
    <p:extLst>
      <p:ext uri="{BB962C8B-B14F-4D97-AF65-F5344CB8AC3E}">
        <p14:creationId xmlns:p14="http://schemas.microsoft.com/office/powerpoint/2010/main" val="36423357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800" dirty="0"/>
              <a:t>Matthew 24:29-31</a:t>
            </a:r>
          </a:p>
          <a:p>
            <a:pPr marL="0" indent="0">
              <a:buNone/>
            </a:pPr>
            <a:r>
              <a:rPr lang="en-US" sz="4800" b="1" i="1" dirty="0">
                <a:effectLst/>
                <a:latin typeface="Times New Roman" panose="02020603050405020304" pitchFamily="18" charset="0"/>
                <a:ea typeface="Times New Roman" panose="02020603050405020304" pitchFamily="18" charset="0"/>
              </a:rPr>
              <a:t>“Immediately after the tribulation of those days the sun will be darkened, and the moon will not give its light; the stars will fall from heaven, and the powers of the heavens will be shaken.  Then the sign of the Son of Man will appear in heaven, and then all the tribes of the earth will mourn, and they will see </a:t>
            </a:r>
            <a:endParaRPr lang="en-US" sz="4800" dirty="0"/>
          </a:p>
        </p:txBody>
      </p:sp>
    </p:spTree>
    <p:extLst>
      <p:ext uri="{BB962C8B-B14F-4D97-AF65-F5344CB8AC3E}">
        <p14:creationId xmlns:p14="http://schemas.microsoft.com/office/powerpoint/2010/main" val="7195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800" dirty="0"/>
              <a:t>Matthew 24:29-31</a:t>
            </a:r>
          </a:p>
          <a:p>
            <a:pPr marL="0" indent="0">
              <a:buNone/>
            </a:pPr>
            <a:r>
              <a:rPr lang="en-US" sz="4800" b="1" i="1" dirty="0">
                <a:effectLst/>
                <a:latin typeface="Times New Roman" panose="02020603050405020304" pitchFamily="18" charset="0"/>
                <a:ea typeface="Times New Roman" panose="02020603050405020304" pitchFamily="18" charset="0"/>
              </a:rPr>
              <a:t>the Son of Man coming on the clouds of heaven with power and great glory.  And he will send His angels with a great sound of a trumpet, and they will gather together His elect from the four winds, from one end of heaven to the other.”</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1276867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400" dirty="0"/>
              <a:t>John 14:1-3</a:t>
            </a:r>
          </a:p>
          <a:p>
            <a:pPr marL="0" indent="0">
              <a:buNone/>
            </a:pPr>
            <a:r>
              <a:rPr lang="en-US" sz="4400" b="1" i="1" dirty="0">
                <a:effectLst/>
                <a:latin typeface="Times New Roman" panose="02020603050405020304" pitchFamily="18" charset="0"/>
                <a:ea typeface="Times New Roman" panose="02020603050405020304" pitchFamily="18" charset="0"/>
              </a:rPr>
              <a:t>“Let not your heart be troubled; you believe in God, believe also in Me.  In My Father’s house are many mansions; if it were not so, I would have told you.  I go to prepare a place for you.  And if I go and prepare a place for you, </a:t>
            </a:r>
            <a:r>
              <a:rPr lang="en-US" sz="4400" b="1" i="1" dirty="0">
                <a:solidFill>
                  <a:srgbClr val="FFFF00"/>
                </a:solidFill>
                <a:effectLst/>
                <a:latin typeface="Times New Roman" panose="02020603050405020304" pitchFamily="18" charset="0"/>
                <a:ea typeface="Times New Roman" panose="02020603050405020304" pitchFamily="18" charset="0"/>
              </a:rPr>
              <a:t>I will come again and receive you to Myself; that where I am, there you may be also</a:t>
            </a:r>
            <a:r>
              <a:rPr lang="en-US" sz="4400" b="1" i="1" dirty="0">
                <a:effectLst/>
                <a:latin typeface="Times New Roman" panose="02020603050405020304" pitchFamily="18" charset="0"/>
                <a:ea typeface="Times New Roman" panose="02020603050405020304" pitchFamily="18" charset="0"/>
              </a:rPr>
              <a:t>.”</a:t>
            </a:r>
            <a:endParaRPr lang="en-US" sz="4400" dirty="0"/>
          </a:p>
        </p:txBody>
      </p:sp>
    </p:spTree>
    <p:extLst>
      <p:ext uri="{BB962C8B-B14F-4D97-AF65-F5344CB8AC3E}">
        <p14:creationId xmlns:p14="http://schemas.microsoft.com/office/powerpoint/2010/main" val="1427928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t>
            </a:r>
            <a:r>
              <a:rPr lang="en-US" sz="4000" b="1" i="1" dirty="0">
                <a:solidFill>
                  <a:srgbClr val="FFFF00"/>
                </a:solidFill>
                <a:effectLst/>
                <a:latin typeface="Times New Roman" panose="02020603050405020304" pitchFamily="18" charset="0"/>
                <a:ea typeface="Times New Roman" panose="02020603050405020304" pitchFamily="18" charset="0"/>
              </a:rPr>
              <a:t>And they speak of how you are looking forward to the coming of God’s Son from heaven – Jesus</a:t>
            </a:r>
            <a:r>
              <a:rPr lang="en-US" sz="4000" b="1" i="1" dirty="0">
                <a:effectLst/>
                <a:latin typeface="Times New Roman" panose="02020603050405020304" pitchFamily="18" charset="0"/>
                <a:ea typeface="Times New Roman" panose="02020603050405020304" pitchFamily="18" charset="0"/>
              </a:rPr>
              <a:t>, whom God raised from the dead.  He is the one who has rescued us from the terrors of the coming judgment.”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2357087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a:t>
            </a:r>
            <a:r>
              <a:rPr lang="en-US" sz="4000" b="1" i="1" dirty="0">
                <a:solidFill>
                  <a:srgbClr val="00B0F0"/>
                </a:solidFill>
                <a:effectLst/>
                <a:latin typeface="Times New Roman" panose="02020603050405020304" pitchFamily="18" charset="0"/>
                <a:ea typeface="Times New Roman" panose="02020603050405020304" pitchFamily="18" charset="0"/>
              </a:rPr>
              <a:t>whom He raised from the dead</a:t>
            </a:r>
            <a:r>
              <a:rPr lang="en-US" sz="4000" b="1" i="1" dirty="0">
                <a:effectLst/>
                <a:latin typeface="Times New Roman" panose="02020603050405020304" pitchFamily="18" charset="0"/>
                <a:ea typeface="Times New Roman" panose="02020603050405020304" pitchFamily="18" charset="0"/>
              </a:rPr>
              <a:t>, even Jesus who delivers us from the wrath to come.”</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“And they speak of how you are looking forward to the coming of God’s Son from heaven – Jesus, </a:t>
            </a:r>
            <a:r>
              <a:rPr lang="en-US" sz="4000" b="1" i="1" dirty="0">
                <a:solidFill>
                  <a:srgbClr val="00B0F0"/>
                </a:solidFill>
                <a:effectLst/>
                <a:latin typeface="Times New Roman" panose="02020603050405020304" pitchFamily="18" charset="0"/>
                <a:ea typeface="Times New Roman" panose="02020603050405020304" pitchFamily="18" charset="0"/>
              </a:rPr>
              <a:t>whom God raised from the dead</a:t>
            </a:r>
            <a:r>
              <a:rPr lang="en-US" sz="4000" b="1" i="1" dirty="0">
                <a:effectLst/>
                <a:latin typeface="Times New Roman" panose="02020603050405020304" pitchFamily="18" charset="0"/>
                <a:ea typeface="Times New Roman" panose="02020603050405020304" pitchFamily="18" charset="0"/>
              </a:rPr>
              <a:t>.  He is the one who has rescued us from the terrors of the coming judgment.”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4046380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even Jesus who delivers us from the wrath to come.”</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“And they speak of how you are looking forward to the coming of God’s Son from heaven – Jesus, whom God raised from the dead.  </a:t>
            </a:r>
            <a:r>
              <a:rPr lang="en-US" sz="4000" b="1" i="1" dirty="0">
                <a:solidFill>
                  <a:srgbClr val="FFFF00"/>
                </a:solidFill>
                <a:effectLst/>
                <a:latin typeface="Times New Roman" panose="02020603050405020304" pitchFamily="18" charset="0"/>
                <a:ea typeface="Times New Roman" panose="02020603050405020304" pitchFamily="18" charset="0"/>
              </a:rPr>
              <a:t>He is the one who has rescued us from the terrors of the coming judgment</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626865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4000" dirty="0"/>
              <a:t>1 Thessalonians 1:10 (NKJV)</a:t>
            </a:r>
          </a:p>
          <a:p>
            <a:pPr marL="0" indent="0">
              <a:buNone/>
            </a:pPr>
            <a:r>
              <a:rPr lang="en-US" sz="4000" b="1" i="1" dirty="0">
                <a:effectLst/>
                <a:latin typeface="Times New Roman" panose="02020603050405020304" pitchFamily="18" charset="0"/>
                <a:ea typeface="Times New Roman" panose="02020603050405020304" pitchFamily="18" charset="0"/>
              </a:rPr>
              <a:t>“… and to wait for His Son from heaven, whom He raised from the dead, </a:t>
            </a:r>
            <a:r>
              <a:rPr lang="en-US" sz="4000" b="1" i="1" dirty="0">
                <a:solidFill>
                  <a:srgbClr val="00B0F0"/>
                </a:solidFill>
                <a:effectLst/>
                <a:latin typeface="Times New Roman" panose="02020603050405020304" pitchFamily="18" charset="0"/>
                <a:ea typeface="Times New Roman" panose="02020603050405020304" pitchFamily="18" charset="0"/>
              </a:rPr>
              <a:t>even Jesus who delivers us from the wrath to come</a:t>
            </a:r>
            <a:r>
              <a:rPr lang="en-US" sz="4000" b="1" i="1" dirty="0">
                <a:effectLst/>
                <a:latin typeface="Times New Roman" panose="02020603050405020304" pitchFamily="18" charset="0"/>
                <a:ea typeface="Times New Roman" panose="02020603050405020304" pitchFamily="18" charset="0"/>
              </a:rPr>
              <a:t>.”</a:t>
            </a:r>
          </a:p>
          <a:p>
            <a:pPr marL="0" indent="0">
              <a:buNone/>
            </a:pPr>
            <a:r>
              <a:rPr lang="en-US" sz="4000" dirty="0"/>
              <a:t>1 Thessalonians 1:10 (NLT)</a:t>
            </a:r>
          </a:p>
          <a:p>
            <a:pPr marL="0" indent="0">
              <a:buNone/>
            </a:pPr>
            <a:r>
              <a:rPr lang="en-US" sz="4000" b="1" i="1" dirty="0">
                <a:effectLst/>
                <a:latin typeface="Times New Roman" panose="02020603050405020304" pitchFamily="18" charset="0"/>
                <a:ea typeface="Times New Roman" panose="02020603050405020304" pitchFamily="18" charset="0"/>
              </a:rPr>
              <a:t>“And they speak of how you are looking forward to the coming of God’s Son from heaven – Jesus, whom God raised from the dead.  </a:t>
            </a:r>
            <a:r>
              <a:rPr lang="en-US" sz="4000" b="1" i="1" dirty="0">
                <a:solidFill>
                  <a:srgbClr val="FFFF00"/>
                </a:solidFill>
                <a:effectLst/>
                <a:latin typeface="Times New Roman" panose="02020603050405020304" pitchFamily="18" charset="0"/>
                <a:ea typeface="Times New Roman" panose="02020603050405020304" pitchFamily="18" charset="0"/>
              </a:rPr>
              <a:t>He is the one who has rescued us from the terrors of the coming judgment</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endParaRPr lang="en-US" sz="4000" dirty="0"/>
          </a:p>
          <a:p>
            <a:pPr marL="0" indent="0">
              <a:buNone/>
            </a:pPr>
            <a:endParaRPr lang="en-US" sz="4400" dirty="0"/>
          </a:p>
        </p:txBody>
      </p:sp>
    </p:spTree>
    <p:extLst>
      <p:ext uri="{BB962C8B-B14F-4D97-AF65-F5344CB8AC3E}">
        <p14:creationId xmlns:p14="http://schemas.microsoft.com/office/powerpoint/2010/main" val="27478540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400594" y="654027"/>
            <a:ext cx="11390811" cy="5549946"/>
          </a:xfrm>
        </p:spPr>
        <p:txBody>
          <a:bodyPr>
            <a:noAutofit/>
          </a:bodyPr>
          <a:lstStyle/>
          <a:p>
            <a:pPr marL="0" indent="0">
              <a:buNone/>
            </a:pPr>
            <a:r>
              <a:rPr lang="en-US" sz="6000" dirty="0">
                <a:latin typeface="Times New Roman" panose="02020603050405020304" pitchFamily="18" charset="0"/>
                <a:ea typeface="Times New Roman" panose="02020603050405020304" pitchFamily="18" charset="0"/>
              </a:rPr>
              <a:t>W</a:t>
            </a:r>
            <a:r>
              <a:rPr lang="en-US" sz="6000" dirty="0">
                <a:effectLst/>
                <a:latin typeface="Times New Roman" panose="02020603050405020304" pitchFamily="18" charset="0"/>
                <a:ea typeface="Times New Roman" panose="02020603050405020304" pitchFamily="18" charset="0"/>
              </a:rPr>
              <a:t>e need to follow the example of the Thessalonians … </a:t>
            </a:r>
          </a:p>
          <a:p>
            <a:pPr marL="0" indent="0">
              <a:buNone/>
            </a:pPr>
            <a:r>
              <a:rPr lang="en-US" sz="6000" kern="100" dirty="0">
                <a:effectLst/>
                <a:latin typeface="Times New Roman" panose="02020603050405020304" pitchFamily="18" charset="0"/>
                <a:ea typeface="Times New Roman" panose="02020603050405020304" pitchFamily="18" charset="0"/>
                <a:cs typeface="Times New Roman" panose="02020603050405020304" pitchFamily="18" charset="0"/>
              </a:rPr>
              <a:t>waiting for Christ’s return is both a powerful motivation to live for God and a powerful testimony to the world.</a:t>
            </a:r>
            <a:endParaRPr lang="en-US" sz="6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6000" dirty="0"/>
          </a:p>
        </p:txBody>
      </p:sp>
    </p:spTree>
    <p:extLst>
      <p:ext uri="{BB962C8B-B14F-4D97-AF65-F5344CB8AC3E}">
        <p14:creationId xmlns:p14="http://schemas.microsoft.com/office/powerpoint/2010/main" val="421425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800" dirty="0"/>
              <a:t>1 Thessalonians 1:8-10</a:t>
            </a:r>
          </a:p>
          <a:p>
            <a:pPr marL="0" indent="0">
              <a:buNone/>
            </a:pPr>
            <a:r>
              <a:rPr lang="en-US" sz="4800" b="1" i="1" dirty="0">
                <a:effectLst/>
                <a:latin typeface="Times New Roman" panose="02020603050405020304" pitchFamily="18" charset="0"/>
                <a:ea typeface="Times New Roman" panose="02020603050405020304" pitchFamily="18" charset="0"/>
              </a:rPr>
              <a:t>“For from you the word of the Lord has sounded forth, not only in Macedonia and Achaia, but also in every place.  Your faith toward God has gone out, so that we do not need to say anything.  For they themselves declare concerning us</a:t>
            </a:r>
            <a:endParaRPr lang="en-US" sz="4800" dirty="0"/>
          </a:p>
        </p:txBody>
      </p:sp>
    </p:spTree>
    <p:extLst>
      <p:ext uri="{BB962C8B-B14F-4D97-AF65-F5344CB8AC3E}">
        <p14:creationId xmlns:p14="http://schemas.microsoft.com/office/powerpoint/2010/main" val="88988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800" dirty="0"/>
              <a:t>1 Thessalonians 1:8-10</a:t>
            </a:r>
          </a:p>
          <a:p>
            <a:pPr marL="0" indent="0">
              <a:buNone/>
            </a:pPr>
            <a:r>
              <a:rPr lang="en-US" sz="4800" b="1" i="1" dirty="0">
                <a:effectLst/>
                <a:latin typeface="Times New Roman" panose="02020603050405020304" pitchFamily="18" charset="0"/>
                <a:ea typeface="Times New Roman" panose="02020603050405020304" pitchFamily="18" charset="0"/>
              </a:rPr>
              <a:t>what manner of entry we had to you, and how you turned to God from idols to serve the living and true God, and to wait for His Son from heaven, whom He raised from the dead, even Jesus who delivers us from the wrath to come.”</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379609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800" dirty="0"/>
              <a:t>1 Thessalonians 1:8-10</a:t>
            </a:r>
          </a:p>
          <a:p>
            <a:pPr marL="0" indent="0">
              <a:buNone/>
            </a:pPr>
            <a:r>
              <a:rPr lang="en-US" sz="4800" b="1" i="1" dirty="0">
                <a:effectLst/>
                <a:latin typeface="Times New Roman" panose="02020603050405020304" pitchFamily="18" charset="0"/>
                <a:ea typeface="Times New Roman" panose="02020603050405020304" pitchFamily="18" charset="0"/>
              </a:rPr>
              <a:t>“</a:t>
            </a:r>
            <a:r>
              <a:rPr lang="en-US" sz="4800" b="1" i="1" dirty="0">
                <a:solidFill>
                  <a:srgbClr val="FFFF00"/>
                </a:solidFill>
                <a:effectLst/>
                <a:latin typeface="Times New Roman" panose="02020603050405020304" pitchFamily="18" charset="0"/>
                <a:ea typeface="Times New Roman" panose="02020603050405020304" pitchFamily="18" charset="0"/>
              </a:rPr>
              <a:t>For from you the word of the Lord has sounded forth, not only in Macedonia and Achaia, but also in every place</a:t>
            </a:r>
            <a:r>
              <a:rPr lang="en-US" sz="4800" b="1" i="1" dirty="0">
                <a:effectLst/>
                <a:latin typeface="Times New Roman" panose="02020603050405020304" pitchFamily="18" charset="0"/>
                <a:ea typeface="Times New Roman" panose="02020603050405020304" pitchFamily="18" charset="0"/>
              </a:rPr>
              <a:t>.  Your faith toward God has gone out, so that we do not need to say anything.  For they themselves declare concerning us</a:t>
            </a:r>
            <a:endParaRPr lang="en-US" sz="4800" dirty="0"/>
          </a:p>
        </p:txBody>
      </p:sp>
    </p:spTree>
    <p:extLst>
      <p:ext uri="{BB962C8B-B14F-4D97-AF65-F5344CB8AC3E}">
        <p14:creationId xmlns:p14="http://schemas.microsoft.com/office/powerpoint/2010/main" val="1284151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838200" y="627017"/>
            <a:ext cx="10515600" cy="5549946"/>
          </a:xfrm>
        </p:spPr>
        <p:txBody>
          <a:bodyPr>
            <a:noAutofit/>
          </a:bodyPr>
          <a:lstStyle/>
          <a:p>
            <a:pPr marL="0" indent="0">
              <a:buNone/>
            </a:pPr>
            <a:r>
              <a:rPr lang="en-US" sz="4800" dirty="0"/>
              <a:t>1 Thessalonians 1:8-10</a:t>
            </a:r>
          </a:p>
          <a:p>
            <a:pPr marL="0" indent="0">
              <a:buNone/>
            </a:pPr>
            <a:r>
              <a:rPr lang="en-US" sz="4800" b="1" i="1" dirty="0">
                <a:effectLst/>
                <a:latin typeface="Times New Roman" panose="02020603050405020304" pitchFamily="18" charset="0"/>
                <a:ea typeface="Times New Roman" panose="02020603050405020304" pitchFamily="18" charset="0"/>
              </a:rPr>
              <a:t>“For from you the word of the Lord has sounded forth, not only in Macedonia and Achaia, but also in every place.  </a:t>
            </a:r>
            <a:r>
              <a:rPr lang="en-US" sz="4800" b="1" i="1" dirty="0">
                <a:solidFill>
                  <a:srgbClr val="FFFF00"/>
                </a:solidFill>
                <a:effectLst/>
                <a:latin typeface="Times New Roman" panose="02020603050405020304" pitchFamily="18" charset="0"/>
                <a:ea typeface="Times New Roman" panose="02020603050405020304" pitchFamily="18" charset="0"/>
              </a:rPr>
              <a:t>Your faith toward God has gone out, so that we do not need to say anything</a:t>
            </a:r>
            <a:r>
              <a:rPr lang="en-US" sz="4800" b="1" i="1" dirty="0">
                <a:effectLst/>
                <a:latin typeface="Times New Roman" panose="02020603050405020304" pitchFamily="18" charset="0"/>
                <a:ea typeface="Times New Roman" panose="02020603050405020304" pitchFamily="18" charset="0"/>
              </a:rPr>
              <a:t>.  For they themselves declare concerning us</a:t>
            </a:r>
            <a:endParaRPr lang="en-US" sz="4800" dirty="0"/>
          </a:p>
        </p:txBody>
      </p:sp>
    </p:spTree>
    <p:extLst>
      <p:ext uri="{BB962C8B-B14F-4D97-AF65-F5344CB8AC3E}">
        <p14:creationId xmlns:p14="http://schemas.microsoft.com/office/powerpoint/2010/main" val="106378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800" dirty="0"/>
              <a:t>1 Thessalonians 1:8 (NLT)</a:t>
            </a:r>
          </a:p>
          <a:p>
            <a:pPr marL="0" indent="0">
              <a:buNone/>
            </a:pPr>
            <a:r>
              <a:rPr lang="en-US" sz="4800" b="1" i="1" dirty="0">
                <a:effectLst/>
                <a:latin typeface="Times New Roman" panose="02020603050405020304" pitchFamily="18" charset="0"/>
                <a:ea typeface="Times New Roman" panose="02020603050405020304" pitchFamily="18" charset="0"/>
              </a:rPr>
              <a:t>“And now the word of the Lord is ringing out from you to people everywhere, even beyond Macedonia and Achaia, for wherever we go we find people telling us about your faith in God.  We don’t need to tell them about it …”.</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3952874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7D100-8A28-5CF2-3BC2-E5662DB32A87}"/>
              </a:ext>
            </a:extLst>
          </p:cNvPr>
          <p:cNvSpPr>
            <a:spLocks noGrp="1"/>
          </p:cNvSpPr>
          <p:nvPr>
            <p:ph idx="1"/>
          </p:nvPr>
        </p:nvSpPr>
        <p:spPr>
          <a:xfrm>
            <a:off x="713014" y="654027"/>
            <a:ext cx="10765971" cy="5549946"/>
          </a:xfrm>
        </p:spPr>
        <p:txBody>
          <a:bodyPr>
            <a:noAutofit/>
          </a:bodyPr>
          <a:lstStyle/>
          <a:p>
            <a:pPr marL="0" indent="0">
              <a:buNone/>
            </a:pPr>
            <a:r>
              <a:rPr lang="en-US" sz="4800" dirty="0"/>
              <a:t>1 Thessalonians 1:8 (NLT)</a:t>
            </a:r>
          </a:p>
          <a:p>
            <a:pPr marL="0" indent="0">
              <a:buNone/>
            </a:pPr>
            <a:r>
              <a:rPr lang="en-US" sz="4800" b="1" i="1" dirty="0">
                <a:effectLst/>
                <a:latin typeface="Times New Roman" panose="02020603050405020304" pitchFamily="18" charset="0"/>
                <a:ea typeface="Times New Roman" panose="02020603050405020304" pitchFamily="18" charset="0"/>
              </a:rPr>
              <a:t>“And now the word of the Lord is ringing out from you to people everywhere, even beyond Macedonia and Achaia, </a:t>
            </a:r>
            <a:r>
              <a:rPr lang="en-US" sz="4800" b="1" i="1" dirty="0">
                <a:solidFill>
                  <a:srgbClr val="FFFF00"/>
                </a:solidFill>
                <a:effectLst/>
                <a:latin typeface="Times New Roman" panose="02020603050405020304" pitchFamily="18" charset="0"/>
                <a:ea typeface="Times New Roman" panose="02020603050405020304" pitchFamily="18" charset="0"/>
              </a:rPr>
              <a:t>for wherever we go we find people telling us about your faith in God.  We don’t need to tell them about it</a:t>
            </a:r>
            <a:r>
              <a:rPr lang="en-US" sz="4800" b="1" i="1" dirty="0">
                <a:effectLst/>
                <a:latin typeface="Times New Roman" panose="02020603050405020304" pitchFamily="18" charset="0"/>
                <a:ea typeface="Times New Roman" panose="02020603050405020304" pitchFamily="18" charset="0"/>
              </a:rPr>
              <a:t> …”.</a:t>
            </a:r>
            <a:r>
              <a:rPr lang="en-US" sz="4800" dirty="0">
                <a:effectLst/>
                <a:latin typeface="Times New Roman" panose="02020603050405020304" pitchFamily="18" charset="0"/>
                <a:ea typeface="Times New Roman" panose="02020603050405020304" pitchFamily="18" charset="0"/>
              </a:rPr>
              <a:t> </a:t>
            </a:r>
            <a:endParaRPr lang="en-US" sz="4800" dirty="0"/>
          </a:p>
        </p:txBody>
      </p:sp>
    </p:spTree>
    <p:extLst>
      <p:ext uri="{BB962C8B-B14F-4D97-AF65-F5344CB8AC3E}">
        <p14:creationId xmlns:p14="http://schemas.microsoft.com/office/powerpoint/2010/main" val="1971750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2279</Words>
  <Application>Microsoft Office PowerPoint</Application>
  <PresentationFormat>Widescreen</PresentationFormat>
  <Paragraphs>93</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First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Thessalonians</dc:title>
  <dc:creator>Kenneth Stearns</dc:creator>
  <cp:lastModifiedBy>Kenneth Stearns</cp:lastModifiedBy>
  <cp:revision>1</cp:revision>
  <dcterms:created xsi:type="dcterms:W3CDTF">2023-10-15T02:42:35Z</dcterms:created>
  <dcterms:modified xsi:type="dcterms:W3CDTF">2023-10-15T03:38:33Z</dcterms:modified>
</cp:coreProperties>
</file>