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0" r:id="rId4"/>
    <p:sldId id="261" r:id="rId5"/>
    <p:sldId id="262" r:id="rId6"/>
    <p:sldId id="263" r:id="rId7"/>
    <p:sldId id="264" r:id="rId8"/>
    <p:sldId id="265" r:id="rId9"/>
    <p:sldId id="266" r:id="rId10"/>
    <p:sldId id="267" r:id="rId11"/>
    <p:sldId id="268" r:id="rId12"/>
    <p:sldId id="269" r:id="rId13"/>
    <p:sldId id="283" r:id="rId14"/>
    <p:sldId id="270" r:id="rId15"/>
    <p:sldId id="271" r:id="rId16"/>
    <p:sldId id="272" r:id="rId17"/>
    <p:sldId id="273" r:id="rId18"/>
    <p:sldId id="274" r:id="rId19"/>
    <p:sldId id="275" r:id="rId20"/>
    <p:sldId id="276" r:id="rId21"/>
    <p:sldId id="278" r:id="rId22"/>
    <p:sldId id="277" r:id="rId23"/>
    <p:sldId id="279" r:id="rId24"/>
    <p:sldId id="280" r:id="rId25"/>
    <p:sldId id="281" r:id="rId26"/>
    <p:sldId id="282"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02548D-1EF3-A9AE-22F7-D6773EBB8BB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660AF61-6493-4B6F-4C4A-5AAA7A6B1EC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A51A4F3-5D4A-DE0E-D3E0-495D0BF0FC97}"/>
              </a:ext>
            </a:extLst>
          </p:cNvPr>
          <p:cNvSpPr>
            <a:spLocks noGrp="1"/>
          </p:cNvSpPr>
          <p:nvPr>
            <p:ph type="dt" sz="half" idx="10"/>
          </p:nvPr>
        </p:nvSpPr>
        <p:spPr/>
        <p:txBody>
          <a:bodyPr/>
          <a:lstStyle/>
          <a:p>
            <a:fld id="{0BB9C14F-C28E-4A78-81F1-C9DCF2359B80}" type="datetimeFigureOut">
              <a:rPr lang="en-US" smtClean="0"/>
              <a:t>10/7/2023</a:t>
            </a:fld>
            <a:endParaRPr lang="en-US"/>
          </a:p>
        </p:txBody>
      </p:sp>
      <p:sp>
        <p:nvSpPr>
          <p:cNvPr id="5" name="Footer Placeholder 4">
            <a:extLst>
              <a:ext uri="{FF2B5EF4-FFF2-40B4-BE49-F238E27FC236}">
                <a16:creationId xmlns:a16="http://schemas.microsoft.com/office/drawing/2014/main" id="{836CFC77-DE04-42A0-1785-2DD187FB8A1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7D764C-283B-3977-C8F3-B6C44217689D}"/>
              </a:ext>
            </a:extLst>
          </p:cNvPr>
          <p:cNvSpPr>
            <a:spLocks noGrp="1"/>
          </p:cNvSpPr>
          <p:nvPr>
            <p:ph type="sldNum" sz="quarter" idx="12"/>
          </p:nvPr>
        </p:nvSpPr>
        <p:spPr/>
        <p:txBody>
          <a:bodyPr/>
          <a:lstStyle/>
          <a:p>
            <a:fld id="{6EB70236-BB91-45A0-8B97-1EEE9ACCE07A}" type="slidenum">
              <a:rPr lang="en-US" smtClean="0"/>
              <a:t>‹#›</a:t>
            </a:fld>
            <a:endParaRPr lang="en-US"/>
          </a:p>
        </p:txBody>
      </p:sp>
    </p:spTree>
    <p:extLst>
      <p:ext uri="{BB962C8B-B14F-4D97-AF65-F5344CB8AC3E}">
        <p14:creationId xmlns:p14="http://schemas.microsoft.com/office/powerpoint/2010/main" val="20723942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3B4403-05DC-9B80-9459-A8EB9D46D18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381A44A-D2A0-FF00-B4BE-42F2691BB1E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D6F067E-F1FE-25DE-D6C7-1A904E26F12A}"/>
              </a:ext>
            </a:extLst>
          </p:cNvPr>
          <p:cNvSpPr>
            <a:spLocks noGrp="1"/>
          </p:cNvSpPr>
          <p:nvPr>
            <p:ph type="dt" sz="half" idx="10"/>
          </p:nvPr>
        </p:nvSpPr>
        <p:spPr/>
        <p:txBody>
          <a:bodyPr/>
          <a:lstStyle/>
          <a:p>
            <a:fld id="{0BB9C14F-C28E-4A78-81F1-C9DCF2359B80}" type="datetimeFigureOut">
              <a:rPr lang="en-US" smtClean="0"/>
              <a:t>10/7/2023</a:t>
            </a:fld>
            <a:endParaRPr lang="en-US"/>
          </a:p>
        </p:txBody>
      </p:sp>
      <p:sp>
        <p:nvSpPr>
          <p:cNvPr id="5" name="Footer Placeholder 4">
            <a:extLst>
              <a:ext uri="{FF2B5EF4-FFF2-40B4-BE49-F238E27FC236}">
                <a16:creationId xmlns:a16="http://schemas.microsoft.com/office/drawing/2014/main" id="{D536087F-277C-3D1C-B5BE-6482D3F7221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CF5BF1-31DD-9230-C6A1-53F66581FC00}"/>
              </a:ext>
            </a:extLst>
          </p:cNvPr>
          <p:cNvSpPr>
            <a:spLocks noGrp="1"/>
          </p:cNvSpPr>
          <p:nvPr>
            <p:ph type="sldNum" sz="quarter" idx="12"/>
          </p:nvPr>
        </p:nvSpPr>
        <p:spPr/>
        <p:txBody>
          <a:bodyPr/>
          <a:lstStyle/>
          <a:p>
            <a:fld id="{6EB70236-BB91-45A0-8B97-1EEE9ACCE07A}" type="slidenum">
              <a:rPr lang="en-US" smtClean="0"/>
              <a:t>‹#›</a:t>
            </a:fld>
            <a:endParaRPr lang="en-US"/>
          </a:p>
        </p:txBody>
      </p:sp>
    </p:spTree>
    <p:extLst>
      <p:ext uri="{BB962C8B-B14F-4D97-AF65-F5344CB8AC3E}">
        <p14:creationId xmlns:p14="http://schemas.microsoft.com/office/powerpoint/2010/main" val="9299797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776FB3C-E2DF-002B-1B5B-BFB02B38E50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B4A65FF-2F19-CDDD-F229-8F0583697DA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D4AB4A0-3197-4CDE-EC85-C484E00121A8}"/>
              </a:ext>
            </a:extLst>
          </p:cNvPr>
          <p:cNvSpPr>
            <a:spLocks noGrp="1"/>
          </p:cNvSpPr>
          <p:nvPr>
            <p:ph type="dt" sz="half" idx="10"/>
          </p:nvPr>
        </p:nvSpPr>
        <p:spPr/>
        <p:txBody>
          <a:bodyPr/>
          <a:lstStyle/>
          <a:p>
            <a:fld id="{0BB9C14F-C28E-4A78-81F1-C9DCF2359B80}" type="datetimeFigureOut">
              <a:rPr lang="en-US" smtClean="0"/>
              <a:t>10/7/2023</a:t>
            </a:fld>
            <a:endParaRPr lang="en-US"/>
          </a:p>
        </p:txBody>
      </p:sp>
      <p:sp>
        <p:nvSpPr>
          <p:cNvPr id="5" name="Footer Placeholder 4">
            <a:extLst>
              <a:ext uri="{FF2B5EF4-FFF2-40B4-BE49-F238E27FC236}">
                <a16:creationId xmlns:a16="http://schemas.microsoft.com/office/drawing/2014/main" id="{5E9F46E5-9168-CF29-8CDE-CC3CA972ABD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E4EF929-BF9F-109A-EA1E-ECF9FD8F47CF}"/>
              </a:ext>
            </a:extLst>
          </p:cNvPr>
          <p:cNvSpPr>
            <a:spLocks noGrp="1"/>
          </p:cNvSpPr>
          <p:nvPr>
            <p:ph type="sldNum" sz="quarter" idx="12"/>
          </p:nvPr>
        </p:nvSpPr>
        <p:spPr/>
        <p:txBody>
          <a:bodyPr/>
          <a:lstStyle/>
          <a:p>
            <a:fld id="{6EB70236-BB91-45A0-8B97-1EEE9ACCE07A}" type="slidenum">
              <a:rPr lang="en-US" smtClean="0"/>
              <a:t>‹#›</a:t>
            </a:fld>
            <a:endParaRPr lang="en-US"/>
          </a:p>
        </p:txBody>
      </p:sp>
    </p:spTree>
    <p:extLst>
      <p:ext uri="{BB962C8B-B14F-4D97-AF65-F5344CB8AC3E}">
        <p14:creationId xmlns:p14="http://schemas.microsoft.com/office/powerpoint/2010/main" val="11608775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4B4949-E9F8-A293-FBA1-0CE8C25203D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5303BA1-9553-A487-18AE-A80373C8D36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22D554A-4496-59AA-449D-4B1D7282DBD4}"/>
              </a:ext>
            </a:extLst>
          </p:cNvPr>
          <p:cNvSpPr>
            <a:spLocks noGrp="1"/>
          </p:cNvSpPr>
          <p:nvPr>
            <p:ph type="dt" sz="half" idx="10"/>
          </p:nvPr>
        </p:nvSpPr>
        <p:spPr/>
        <p:txBody>
          <a:bodyPr/>
          <a:lstStyle/>
          <a:p>
            <a:fld id="{0BB9C14F-C28E-4A78-81F1-C9DCF2359B80}" type="datetimeFigureOut">
              <a:rPr lang="en-US" smtClean="0"/>
              <a:t>10/7/2023</a:t>
            </a:fld>
            <a:endParaRPr lang="en-US"/>
          </a:p>
        </p:txBody>
      </p:sp>
      <p:sp>
        <p:nvSpPr>
          <p:cNvPr id="5" name="Footer Placeholder 4">
            <a:extLst>
              <a:ext uri="{FF2B5EF4-FFF2-40B4-BE49-F238E27FC236}">
                <a16:creationId xmlns:a16="http://schemas.microsoft.com/office/drawing/2014/main" id="{7698C74D-7187-F3E0-92AA-FB9E3A63CB1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9909FA2-B901-A909-3583-9973FB8A1842}"/>
              </a:ext>
            </a:extLst>
          </p:cNvPr>
          <p:cNvSpPr>
            <a:spLocks noGrp="1"/>
          </p:cNvSpPr>
          <p:nvPr>
            <p:ph type="sldNum" sz="quarter" idx="12"/>
          </p:nvPr>
        </p:nvSpPr>
        <p:spPr/>
        <p:txBody>
          <a:bodyPr/>
          <a:lstStyle/>
          <a:p>
            <a:fld id="{6EB70236-BB91-45A0-8B97-1EEE9ACCE07A}" type="slidenum">
              <a:rPr lang="en-US" smtClean="0"/>
              <a:t>‹#›</a:t>
            </a:fld>
            <a:endParaRPr lang="en-US"/>
          </a:p>
        </p:txBody>
      </p:sp>
    </p:spTree>
    <p:extLst>
      <p:ext uri="{BB962C8B-B14F-4D97-AF65-F5344CB8AC3E}">
        <p14:creationId xmlns:p14="http://schemas.microsoft.com/office/powerpoint/2010/main" val="42426948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E58E8C-E572-B513-5C4B-6D9B3FC967B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F9DD29E-B72B-8CD1-085A-6EDA708BF56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48543FF-DF7D-966F-B8D0-985C0A213533}"/>
              </a:ext>
            </a:extLst>
          </p:cNvPr>
          <p:cNvSpPr>
            <a:spLocks noGrp="1"/>
          </p:cNvSpPr>
          <p:nvPr>
            <p:ph type="dt" sz="half" idx="10"/>
          </p:nvPr>
        </p:nvSpPr>
        <p:spPr/>
        <p:txBody>
          <a:bodyPr/>
          <a:lstStyle/>
          <a:p>
            <a:fld id="{0BB9C14F-C28E-4A78-81F1-C9DCF2359B80}" type="datetimeFigureOut">
              <a:rPr lang="en-US" smtClean="0"/>
              <a:t>10/7/2023</a:t>
            </a:fld>
            <a:endParaRPr lang="en-US"/>
          </a:p>
        </p:txBody>
      </p:sp>
      <p:sp>
        <p:nvSpPr>
          <p:cNvPr id="5" name="Footer Placeholder 4">
            <a:extLst>
              <a:ext uri="{FF2B5EF4-FFF2-40B4-BE49-F238E27FC236}">
                <a16:creationId xmlns:a16="http://schemas.microsoft.com/office/drawing/2014/main" id="{8E1AE3B4-B75B-B700-115E-FD679171C6F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78ACFC3-4812-276B-6879-7C62E7021F0D}"/>
              </a:ext>
            </a:extLst>
          </p:cNvPr>
          <p:cNvSpPr>
            <a:spLocks noGrp="1"/>
          </p:cNvSpPr>
          <p:nvPr>
            <p:ph type="sldNum" sz="quarter" idx="12"/>
          </p:nvPr>
        </p:nvSpPr>
        <p:spPr/>
        <p:txBody>
          <a:bodyPr/>
          <a:lstStyle/>
          <a:p>
            <a:fld id="{6EB70236-BB91-45A0-8B97-1EEE9ACCE07A}" type="slidenum">
              <a:rPr lang="en-US" smtClean="0"/>
              <a:t>‹#›</a:t>
            </a:fld>
            <a:endParaRPr lang="en-US"/>
          </a:p>
        </p:txBody>
      </p:sp>
    </p:spTree>
    <p:extLst>
      <p:ext uri="{BB962C8B-B14F-4D97-AF65-F5344CB8AC3E}">
        <p14:creationId xmlns:p14="http://schemas.microsoft.com/office/powerpoint/2010/main" val="536614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CB464C-C857-A317-EE09-19CC01D53B1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997F60F-81C6-C0B9-7C8E-3AF9EFFA403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238BAA5-D257-986E-552D-D9CA85560C5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F1B796C-69D4-3921-A058-8AF9EF7AC52C}"/>
              </a:ext>
            </a:extLst>
          </p:cNvPr>
          <p:cNvSpPr>
            <a:spLocks noGrp="1"/>
          </p:cNvSpPr>
          <p:nvPr>
            <p:ph type="dt" sz="half" idx="10"/>
          </p:nvPr>
        </p:nvSpPr>
        <p:spPr/>
        <p:txBody>
          <a:bodyPr/>
          <a:lstStyle/>
          <a:p>
            <a:fld id="{0BB9C14F-C28E-4A78-81F1-C9DCF2359B80}" type="datetimeFigureOut">
              <a:rPr lang="en-US" smtClean="0"/>
              <a:t>10/7/2023</a:t>
            </a:fld>
            <a:endParaRPr lang="en-US"/>
          </a:p>
        </p:txBody>
      </p:sp>
      <p:sp>
        <p:nvSpPr>
          <p:cNvPr id="6" name="Footer Placeholder 5">
            <a:extLst>
              <a:ext uri="{FF2B5EF4-FFF2-40B4-BE49-F238E27FC236}">
                <a16:creationId xmlns:a16="http://schemas.microsoft.com/office/drawing/2014/main" id="{30BE4A2C-5929-7919-0DD0-C12BD649B8E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AA784F0-E8E4-55B5-858A-5A138CC7C2CF}"/>
              </a:ext>
            </a:extLst>
          </p:cNvPr>
          <p:cNvSpPr>
            <a:spLocks noGrp="1"/>
          </p:cNvSpPr>
          <p:nvPr>
            <p:ph type="sldNum" sz="quarter" idx="12"/>
          </p:nvPr>
        </p:nvSpPr>
        <p:spPr/>
        <p:txBody>
          <a:bodyPr/>
          <a:lstStyle/>
          <a:p>
            <a:fld id="{6EB70236-BB91-45A0-8B97-1EEE9ACCE07A}" type="slidenum">
              <a:rPr lang="en-US" smtClean="0"/>
              <a:t>‹#›</a:t>
            </a:fld>
            <a:endParaRPr lang="en-US"/>
          </a:p>
        </p:txBody>
      </p:sp>
    </p:spTree>
    <p:extLst>
      <p:ext uri="{BB962C8B-B14F-4D97-AF65-F5344CB8AC3E}">
        <p14:creationId xmlns:p14="http://schemas.microsoft.com/office/powerpoint/2010/main" val="17590886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C29C09-C414-783D-F50C-FBD4F416135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266CA44-B62C-0B25-80EE-AE7BCBFE695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48B7701-FDA9-A1EE-E3D9-E097F60C90A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2F2AE86-DB98-CA23-7A6A-0A2E7DEC402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922EECC-99D2-1576-6446-6E92E5969CA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8789A50-E287-3B5A-AE30-61791CFE083F}"/>
              </a:ext>
            </a:extLst>
          </p:cNvPr>
          <p:cNvSpPr>
            <a:spLocks noGrp="1"/>
          </p:cNvSpPr>
          <p:nvPr>
            <p:ph type="dt" sz="half" idx="10"/>
          </p:nvPr>
        </p:nvSpPr>
        <p:spPr/>
        <p:txBody>
          <a:bodyPr/>
          <a:lstStyle/>
          <a:p>
            <a:fld id="{0BB9C14F-C28E-4A78-81F1-C9DCF2359B80}" type="datetimeFigureOut">
              <a:rPr lang="en-US" smtClean="0"/>
              <a:t>10/7/2023</a:t>
            </a:fld>
            <a:endParaRPr lang="en-US"/>
          </a:p>
        </p:txBody>
      </p:sp>
      <p:sp>
        <p:nvSpPr>
          <p:cNvPr id="8" name="Footer Placeholder 7">
            <a:extLst>
              <a:ext uri="{FF2B5EF4-FFF2-40B4-BE49-F238E27FC236}">
                <a16:creationId xmlns:a16="http://schemas.microsoft.com/office/drawing/2014/main" id="{594D2AC2-5E12-FC17-4819-022586B38BD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D2EF0A7-B6FF-A54D-4395-177537CB53E1}"/>
              </a:ext>
            </a:extLst>
          </p:cNvPr>
          <p:cNvSpPr>
            <a:spLocks noGrp="1"/>
          </p:cNvSpPr>
          <p:nvPr>
            <p:ph type="sldNum" sz="quarter" idx="12"/>
          </p:nvPr>
        </p:nvSpPr>
        <p:spPr/>
        <p:txBody>
          <a:bodyPr/>
          <a:lstStyle/>
          <a:p>
            <a:fld id="{6EB70236-BB91-45A0-8B97-1EEE9ACCE07A}" type="slidenum">
              <a:rPr lang="en-US" smtClean="0"/>
              <a:t>‹#›</a:t>
            </a:fld>
            <a:endParaRPr lang="en-US"/>
          </a:p>
        </p:txBody>
      </p:sp>
    </p:spTree>
    <p:extLst>
      <p:ext uri="{BB962C8B-B14F-4D97-AF65-F5344CB8AC3E}">
        <p14:creationId xmlns:p14="http://schemas.microsoft.com/office/powerpoint/2010/main" val="535094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4F5B5E-458E-EB44-358A-AA998615C8E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63B574D-24C7-9D7B-FF77-49423BEAB6E2}"/>
              </a:ext>
            </a:extLst>
          </p:cNvPr>
          <p:cNvSpPr>
            <a:spLocks noGrp="1"/>
          </p:cNvSpPr>
          <p:nvPr>
            <p:ph type="dt" sz="half" idx="10"/>
          </p:nvPr>
        </p:nvSpPr>
        <p:spPr/>
        <p:txBody>
          <a:bodyPr/>
          <a:lstStyle/>
          <a:p>
            <a:fld id="{0BB9C14F-C28E-4A78-81F1-C9DCF2359B80}" type="datetimeFigureOut">
              <a:rPr lang="en-US" smtClean="0"/>
              <a:t>10/7/2023</a:t>
            </a:fld>
            <a:endParaRPr lang="en-US"/>
          </a:p>
        </p:txBody>
      </p:sp>
      <p:sp>
        <p:nvSpPr>
          <p:cNvPr id="4" name="Footer Placeholder 3">
            <a:extLst>
              <a:ext uri="{FF2B5EF4-FFF2-40B4-BE49-F238E27FC236}">
                <a16:creationId xmlns:a16="http://schemas.microsoft.com/office/drawing/2014/main" id="{5B40FE52-39CB-8C11-F894-ADB454CF7EA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4B4D41A-91BB-A7BE-9F80-04DF4F85E52B}"/>
              </a:ext>
            </a:extLst>
          </p:cNvPr>
          <p:cNvSpPr>
            <a:spLocks noGrp="1"/>
          </p:cNvSpPr>
          <p:nvPr>
            <p:ph type="sldNum" sz="quarter" idx="12"/>
          </p:nvPr>
        </p:nvSpPr>
        <p:spPr/>
        <p:txBody>
          <a:bodyPr/>
          <a:lstStyle/>
          <a:p>
            <a:fld id="{6EB70236-BB91-45A0-8B97-1EEE9ACCE07A}" type="slidenum">
              <a:rPr lang="en-US" smtClean="0"/>
              <a:t>‹#›</a:t>
            </a:fld>
            <a:endParaRPr lang="en-US"/>
          </a:p>
        </p:txBody>
      </p:sp>
    </p:spTree>
    <p:extLst>
      <p:ext uri="{BB962C8B-B14F-4D97-AF65-F5344CB8AC3E}">
        <p14:creationId xmlns:p14="http://schemas.microsoft.com/office/powerpoint/2010/main" val="18480147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51A694F-6822-F77E-20A7-11B956A42735}"/>
              </a:ext>
            </a:extLst>
          </p:cNvPr>
          <p:cNvSpPr>
            <a:spLocks noGrp="1"/>
          </p:cNvSpPr>
          <p:nvPr>
            <p:ph type="dt" sz="half" idx="10"/>
          </p:nvPr>
        </p:nvSpPr>
        <p:spPr/>
        <p:txBody>
          <a:bodyPr/>
          <a:lstStyle/>
          <a:p>
            <a:fld id="{0BB9C14F-C28E-4A78-81F1-C9DCF2359B80}" type="datetimeFigureOut">
              <a:rPr lang="en-US" smtClean="0"/>
              <a:t>10/7/2023</a:t>
            </a:fld>
            <a:endParaRPr lang="en-US"/>
          </a:p>
        </p:txBody>
      </p:sp>
      <p:sp>
        <p:nvSpPr>
          <p:cNvPr id="3" name="Footer Placeholder 2">
            <a:extLst>
              <a:ext uri="{FF2B5EF4-FFF2-40B4-BE49-F238E27FC236}">
                <a16:creationId xmlns:a16="http://schemas.microsoft.com/office/drawing/2014/main" id="{CF27396A-F06D-24A3-A24E-116D0C863BF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87C5DD1-35B3-7069-7922-85136CEE0780}"/>
              </a:ext>
            </a:extLst>
          </p:cNvPr>
          <p:cNvSpPr>
            <a:spLocks noGrp="1"/>
          </p:cNvSpPr>
          <p:nvPr>
            <p:ph type="sldNum" sz="quarter" idx="12"/>
          </p:nvPr>
        </p:nvSpPr>
        <p:spPr/>
        <p:txBody>
          <a:bodyPr/>
          <a:lstStyle/>
          <a:p>
            <a:fld id="{6EB70236-BB91-45A0-8B97-1EEE9ACCE07A}" type="slidenum">
              <a:rPr lang="en-US" smtClean="0"/>
              <a:t>‹#›</a:t>
            </a:fld>
            <a:endParaRPr lang="en-US"/>
          </a:p>
        </p:txBody>
      </p:sp>
    </p:spTree>
    <p:extLst>
      <p:ext uri="{BB962C8B-B14F-4D97-AF65-F5344CB8AC3E}">
        <p14:creationId xmlns:p14="http://schemas.microsoft.com/office/powerpoint/2010/main" val="2097858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59FE73-2099-55FA-B9A3-1AE478271C0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D824DD7-A87D-A18C-4682-E6A7680B80F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C4CEF94-D8F5-0363-EE20-36D74D19E6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FAD4F84-1AC4-272B-A8DA-419AAB8AB0A1}"/>
              </a:ext>
            </a:extLst>
          </p:cNvPr>
          <p:cNvSpPr>
            <a:spLocks noGrp="1"/>
          </p:cNvSpPr>
          <p:nvPr>
            <p:ph type="dt" sz="half" idx="10"/>
          </p:nvPr>
        </p:nvSpPr>
        <p:spPr/>
        <p:txBody>
          <a:bodyPr/>
          <a:lstStyle/>
          <a:p>
            <a:fld id="{0BB9C14F-C28E-4A78-81F1-C9DCF2359B80}" type="datetimeFigureOut">
              <a:rPr lang="en-US" smtClean="0"/>
              <a:t>10/7/2023</a:t>
            </a:fld>
            <a:endParaRPr lang="en-US"/>
          </a:p>
        </p:txBody>
      </p:sp>
      <p:sp>
        <p:nvSpPr>
          <p:cNvPr id="6" name="Footer Placeholder 5">
            <a:extLst>
              <a:ext uri="{FF2B5EF4-FFF2-40B4-BE49-F238E27FC236}">
                <a16:creationId xmlns:a16="http://schemas.microsoft.com/office/drawing/2014/main" id="{67F2B75F-86D0-5826-2E5E-A94EC4CB142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C96018F-C135-0C47-3413-62593DB04CA3}"/>
              </a:ext>
            </a:extLst>
          </p:cNvPr>
          <p:cNvSpPr>
            <a:spLocks noGrp="1"/>
          </p:cNvSpPr>
          <p:nvPr>
            <p:ph type="sldNum" sz="quarter" idx="12"/>
          </p:nvPr>
        </p:nvSpPr>
        <p:spPr/>
        <p:txBody>
          <a:bodyPr/>
          <a:lstStyle/>
          <a:p>
            <a:fld id="{6EB70236-BB91-45A0-8B97-1EEE9ACCE07A}" type="slidenum">
              <a:rPr lang="en-US" smtClean="0"/>
              <a:t>‹#›</a:t>
            </a:fld>
            <a:endParaRPr lang="en-US"/>
          </a:p>
        </p:txBody>
      </p:sp>
    </p:spTree>
    <p:extLst>
      <p:ext uri="{BB962C8B-B14F-4D97-AF65-F5344CB8AC3E}">
        <p14:creationId xmlns:p14="http://schemas.microsoft.com/office/powerpoint/2010/main" val="12886082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CD2152-6C5D-173D-7E35-E59B78623F6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52D8111-B77B-9441-714F-C065ABA1689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13061C4-944E-BA7F-0145-B76F98AC2A9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AF04344-2117-DA38-A9FB-18DA63D2B99C}"/>
              </a:ext>
            </a:extLst>
          </p:cNvPr>
          <p:cNvSpPr>
            <a:spLocks noGrp="1"/>
          </p:cNvSpPr>
          <p:nvPr>
            <p:ph type="dt" sz="half" idx="10"/>
          </p:nvPr>
        </p:nvSpPr>
        <p:spPr/>
        <p:txBody>
          <a:bodyPr/>
          <a:lstStyle/>
          <a:p>
            <a:fld id="{0BB9C14F-C28E-4A78-81F1-C9DCF2359B80}" type="datetimeFigureOut">
              <a:rPr lang="en-US" smtClean="0"/>
              <a:t>10/7/2023</a:t>
            </a:fld>
            <a:endParaRPr lang="en-US"/>
          </a:p>
        </p:txBody>
      </p:sp>
      <p:sp>
        <p:nvSpPr>
          <p:cNvPr id="6" name="Footer Placeholder 5">
            <a:extLst>
              <a:ext uri="{FF2B5EF4-FFF2-40B4-BE49-F238E27FC236}">
                <a16:creationId xmlns:a16="http://schemas.microsoft.com/office/drawing/2014/main" id="{6AAFE866-72A4-B49A-5BDB-D93F245E41F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4A7A076-43B1-CEFC-9B8C-3CE16770CBB6}"/>
              </a:ext>
            </a:extLst>
          </p:cNvPr>
          <p:cNvSpPr>
            <a:spLocks noGrp="1"/>
          </p:cNvSpPr>
          <p:nvPr>
            <p:ph type="sldNum" sz="quarter" idx="12"/>
          </p:nvPr>
        </p:nvSpPr>
        <p:spPr/>
        <p:txBody>
          <a:bodyPr/>
          <a:lstStyle/>
          <a:p>
            <a:fld id="{6EB70236-BB91-45A0-8B97-1EEE9ACCE07A}" type="slidenum">
              <a:rPr lang="en-US" smtClean="0"/>
              <a:t>‹#›</a:t>
            </a:fld>
            <a:endParaRPr lang="en-US"/>
          </a:p>
        </p:txBody>
      </p:sp>
    </p:spTree>
    <p:extLst>
      <p:ext uri="{BB962C8B-B14F-4D97-AF65-F5344CB8AC3E}">
        <p14:creationId xmlns:p14="http://schemas.microsoft.com/office/powerpoint/2010/main" val="38227938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lumMod val="95000"/>
            <a:lumOff val="5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A68353B-5857-4F2F-F169-3E703B39371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2DA7B65-17AA-B71C-1F10-8B40826B040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F0589C5-D610-6B8E-7333-1956CB5B9FB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B9C14F-C28E-4A78-81F1-C9DCF2359B80}" type="datetimeFigureOut">
              <a:rPr lang="en-US" smtClean="0"/>
              <a:t>10/7/2023</a:t>
            </a:fld>
            <a:endParaRPr lang="en-US"/>
          </a:p>
        </p:txBody>
      </p:sp>
      <p:sp>
        <p:nvSpPr>
          <p:cNvPr id="5" name="Footer Placeholder 4">
            <a:extLst>
              <a:ext uri="{FF2B5EF4-FFF2-40B4-BE49-F238E27FC236}">
                <a16:creationId xmlns:a16="http://schemas.microsoft.com/office/drawing/2014/main" id="{AE1ACAA9-2267-510C-84C4-48111CE7615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DBCA7A0-8B9A-5B29-355F-9174A529C99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B70236-BB91-45A0-8B97-1EEE9ACCE07A}" type="slidenum">
              <a:rPr lang="en-US" smtClean="0"/>
              <a:t>‹#›</a:t>
            </a:fld>
            <a:endParaRPr lang="en-US"/>
          </a:p>
        </p:txBody>
      </p:sp>
    </p:spTree>
    <p:extLst>
      <p:ext uri="{BB962C8B-B14F-4D97-AF65-F5344CB8AC3E}">
        <p14:creationId xmlns:p14="http://schemas.microsoft.com/office/powerpoint/2010/main" val="22910398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D4902F-5902-8425-2B4E-E014C8D9E7CC}"/>
              </a:ext>
            </a:extLst>
          </p:cNvPr>
          <p:cNvSpPr>
            <a:spLocks noGrp="1"/>
          </p:cNvSpPr>
          <p:nvPr>
            <p:ph type="ctrTitle"/>
          </p:nvPr>
        </p:nvSpPr>
        <p:spPr/>
        <p:txBody>
          <a:bodyPr/>
          <a:lstStyle/>
          <a:p>
            <a:r>
              <a:rPr lang="en-US" dirty="0">
                <a:solidFill>
                  <a:schemeClr val="bg1"/>
                </a:solidFill>
              </a:rPr>
              <a:t>1 Thessalonians</a:t>
            </a:r>
          </a:p>
        </p:txBody>
      </p:sp>
    </p:spTree>
    <p:extLst>
      <p:ext uri="{BB962C8B-B14F-4D97-AF65-F5344CB8AC3E}">
        <p14:creationId xmlns:p14="http://schemas.microsoft.com/office/powerpoint/2010/main" val="30289039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CDD8DC3-E9CE-AD09-221D-E3C44C49C933}"/>
              </a:ext>
            </a:extLst>
          </p:cNvPr>
          <p:cNvSpPr>
            <a:spLocks noGrp="1"/>
          </p:cNvSpPr>
          <p:nvPr>
            <p:ph idx="1"/>
          </p:nvPr>
        </p:nvSpPr>
        <p:spPr>
          <a:xfrm>
            <a:off x="838200" y="828675"/>
            <a:ext cx="10515600" cy="5343525"/>
          </a:xfrm>
        </p:spPr>
        <p:txBody>
          <a:bodyPr>
            <a:normAutofit fontScale="92500"/>
          </a:bodyPr>
          <a:lstStyle/>
          <a:p>
            <a:pPr marL="0" indent="0">
              <a:buNone/>
            </a:pPr>
            <a:r>
              <a:rPr lang="en-US" sz="4800" dirty="0">
                <a:solidFill>
                  <a:schemeClr val="bg1"/>
                </a:solidFill>
              </a:rPr>
              <a:t>Acts 17:1-4</a:t>
            </a:r>
          </a:p>
          <a:p>
            <a:pPr marL="0" indent="0">
              <a:buNone/>
            </a:pPr>
            <a:r>
              <a:rPr lang="en-US" sz="4800" dirty="0">
                <a:solidFill>
                  <a:schemeClr val="bg1"/>
                </a:solidFill>
              </a:rPr>
              <a:t>Opening and alleging, that Christ must needs have suffered, and risen again from the dead; and that this Jesus, whom I preach unto you, is Christ. And some of them believed, and consorted with Paul and Silas; and of the devout Greeks a great multitude, and of the chief women not a few.</a:t>
            </a:r>
          </a:p>
        </p:txBody>
      </p:sp>
    </p:spTree>
    <p:extLst>
      <p:ext uri="{BB962C8B-B14F-4D97-AF65-F5344CB8AC3E}">
        <p14:creationId xmlns:p14="http://schemas.microsoft.com/office/powerpoint/2010/main" val="32930392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CDD8DC3-E9CE-AD09-221D-E3C44C49C933}"/>
              </a:ext>
            </a:extLst>
          </p:cNvPr>
          <p:cNvSpPr>
            <a:spLocks noGrp="1"/>
          </p:cNvSpPr>
          <p:nvPr>
            <p:ph idx="1"/>
          </p:nvPr>
        </p:nvSpPr>
        <p:spPr>
          <a:xfrm>
            <a:off x="838200" y="1253331"/>
            <a:ext cx="10515600" cy="4351338"/>
          </a:xfrm>
        </p:spPr>
        <p:txBody>
          <a:bodyPr>
            <a:normAutofit/>
          </a:bodyPr>
          <a:lstStyle/>
          <a:p>
            <a:pPr marL="0" indent="0">
              <a:buNone/>
            </a:pPr>
            <a:r>
              <a:rPr lang="en-US" sz="4800" dirty="0">
                <a:solidFill>
                  <a:schemeClr val="bg1"/>
                </a:solidFill>
              </a:rPr>
              <a:t>1 Thessalonians 1:5</a:t>
            </a:r>
          </a:p>
          <a:p>
            <a:pPr marL="0" indent="0">
              <a:buNone/>
            </a:pPr>
            <a:r>
              <a:rPr lang="en-US" sz="4800" dirty="0">
                <a:solidFill>
                  <a:schemeClr val="bg1"/>
                </a:solidFill>
              </a:rPr>
              <a:t>For our gospel came not unto you in word only, but also in power, and in the Holy Ghost, and in much assurance; as ye know what manner of men we were among you for your sake.</a:t>
            </a:r>
          </a:p>
        </p:txBody>
      </p:sp>
    </p:spTree>
    <p:extLst>
      <p:ext uri="{BB962C8B-B14F-4D97-AF65-F5344CB8AC3E}">
        <p14:creationId xmlns:p14="http://schemas.microsoft.com/office/powerpoint/2010/main" val="16493097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CDD8DC3-E9CE-AD09-221D-E3C44C49C933}"/>
              </a:ext>
            </a:extLst>
          </p:cNvPr>
          <p:cNvSpPr>
            <a:spLocks noGrp="1"/>
          </p:cNvSpPr>
          <p:nvPr>
            <p:ph idx="1"/>
          </p:nvPr>
        </p:nvSpPr>
        <p:spPr>
          <a:xfrm>
            <a:off x="838200" y="1000125"/>
            <a:ext cx="10515600" cy="4914900"/>
          </a:xfrm>
        </p:spPr>
        <p:txBody>
          <a:bodyPr>
            <a:normAutofit lnSpcReduction="10000"/>
          </a:bodyPr>
          <a:lstStyle/>
          <a:p>
            <a:pPr marL="0" indent="0">
              <a:buNone/>
            </a:pPr>
            <a:r>
              <a:rPr lang="en-US" sz="4800" dirty="0">
                <a:solidFill>
                  <a:schemeClr val="bg1"/>
                </a:solidFill>
              </a:rPr>
              <a:t>1 Corinthians 2:1-5</a:t>
            </a:r>
          </a:p>
          <a:p>
            <a:pPr marL="0" indent="0">
              <a:buNone/>
            </a:pPr>
            <a:r>
              <a:rPr lang="en-US" sz="4800" dirty="0">
                <a:solidFill>
                  <a:schemeClr val="bg1"/>
                </a:solidFill>
              </a:rPr>
              <a:t>And I, brethren, when I came to you, came not with excellency of speech or of wisdom, declaring unto you the testimony of God. For I determined not to know any thing among you, save Jesus Christ, and him crucified. And I was with you in weakness, and in fear, </a:t>
            </a:r>
          </a:p>
        </p:txBody>
      </p:sp>
    </p:spTree>
    <p:extLst>
      <p:ext uri="{BB962C8B-B14F-4D97-AF65-F5344CB8AC3E}">
        <p14:creationId xmlns:p14="http://schemas.microsoft.com/office/powerpoint/2010/main" val="9776552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CDD8DC3-E9CE-AD09-221D-E3C44C49C933}"/>
              </a:ext>
            </a:extLst>
          </p:cNvPr>
          <p:cNvSpPr>
            <a:spLocks noGrp="1"/>
          </p:cNvSpPr>
          <p:nvPr>
            <p:ph idx="1"/>
          </p:nvPr>
        </p:nvSpPr>
        <p:spPr>
          <a:xfrm>
            <a:off x="838200" y="971550"/>
            <a:ext cx="10515600" cy="4914900"/>
          </a:xfrm>
        </p:spPr>
        <p:txBody>
          <a:bodyPr>
            <a:normAutofit/>
          </a:bodyPr>
          <a:lstStyle/>
          <a:p>
            <a:pPr marL="0" indent="0">
              <a:buNone/>
            </a:pPr>
            <a:r>
              <a:rPr lang="en-US" sz="4800" dirty="0">
                <a:solidFill>
                  <a:schemeClr val="bg1"/>
                </a:solidFill>
              </a:rPr>
              <a:t>1 Corinthians 2:1-5</a:t>
            </a:r>
          </a:p>
          <a:p>
            <a:pPr marL="0" indent="0">
              <a:buNone/>
            </a:pPr>
            <a:r>
              <a:rPr lang="en-US" sz="4800" dirty="0">
                <a:solidFill>
                  <a:schemeClr val="bg1"/>
                </a:solidFill>
              </a:rPr>
              <a:t>and in much trembling. And my speech and my preaching was not with enticing words of man's wisdom, but in demonstration of the Spirit and of power: That your faith should not stand in the wisdom of men, but in the power of God.</a:t>
            </a:r>
          </a:p>
        </p:txBody>
      </p:sp>
    </p:spTree>
    <p:extLst>
      <p:ext uri="{BB962C8B-B14F-4D97-AF65-F5344CB8AC3E}">
        <p14:creationId xmlns:p14="http://schemas.microsoft.com/office/powerpoint/2010/main" val="13400142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CDD8DC3-E9CE-AD09-221D-E3C44C49C933}"/>
              </a:ext>
            </a:extLst>
          </p:cNvPr>
          <p:cNvSpPr>
            <a:spLocks noGrp="1"/>
          </p:cNvSpPr>
          <p:nvPr>
            <p:ph idx="1"/>
          </p:nvPr>
        </p:nvSpPr>
        <p:spPr>
          <a:xfrm>
            <a:off x="838200" y="1253331"/>
            <a:ext cx="10515600" cy="4351338"/>
          </a:xfrm>
        </p:spPr>
        <p:txBody>
          <a:bodyPr>
            <a:normAutofit/>
          </a:bodyPr>
          <a:lstStyle/>
          <a:p>
            <a:pPr marL="0" indent="0">
              <a:buNone/>
            </a:pPr>
            <a:r>
              <a:rPr lang="en-US" sz="4800" dirty="0">
                <a:solidFill>
                  <a:schemeClr val="bg1"/>
                </a:solidFill>
              </a:rPr>
              <a:t>1 Thessalonians 1:5</a:t>
            </a:r>
          </a:p>
          <a:p>
            <a:pPr marL="0" indent="0">
              <a:buNone/>
            </a:pPr>
            <a:r>
              <a:rPr lang="en-US" sz="4800" dirty="0">
                <a:solidFill>
                  <a:schemeClr val="bg1"/>
                </a:solidFill>
              </a:rPr>
              <a:t>For our gospel came not unto you in word only, but also in power, and in the Holy Ghost, and in much assurance; as ye know what manner of men we were among you for your sake.</a:t>
            </a:r>
          </a:p>
        </p:txBody>
      </p:sp>
    </p:spTree>
    <p:extLst>
      <p:ext uri="{BB962C8B-B14F-4D97-AF65-F5344CB8AC3E}">
        <p14:creationId xmlns:p14="http://schemas.microsoft.com/office/powerpoint/2010/main" val="23923738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CDD8DC3-E9CE-AD09-221D-E3C44C49C933}"/>
              </a:ext>
            </a:extLst>
          </p:cNvPr>
          <p:cNvSpPr>
            <a:spLocks noGrp="1"/>
          </p:cNvSpPr>
          <p:nvPr>
            <p:ph idx="1"/>
          </p:nvPr>
        </p:nvSpPr>
        <p:spPr>
          <a:xfrm>
            <a:off x="838200" y="1253331"/>
            <a:ext cx="10515600" cy="4351338"/>
          </a:xfrm>
        </p:spPr>
        <p:txBody>
          <a:bodyPr>
            <a:normAutofit/>
          </a:bodyPr>
          <a:lstStyle/>
          <a:p>
            <a:pPr marL="0" indent="0">
              <a:buNone/>
            </a:pPr>
            <a:r>
              <a:rPr lang="en-US" sz="4800" dirty="0">
                <a:solidFill>
                  <a:schemeClr val="bg1"/>
                </a:solidFill>
              </a:rPr>
              <a:t>1 Thessalonians 1:6-7</a:t>
            </a:r>
          </a:p>
          <a:p>
            <a:pPr marL="0" indent="0">
              <a:buNone/>
            </a:pPr>
            <a:r>
              <a:rPr lang="en-US" sz="4800" dirty="0">
                <a:solidFill>
                  <a:schemeClr val="bg1"/>
                </a:solidFill>
              </a:rPr>
              <a:t>And ye became followers of us, and of the Lord, having received the word in much affliction, with joy of the Holy Ghost: So that ye were ensamples to all that believe in Macedonia and Achaia.</a:t>
            </a:r>
          </a:p>
        </p:txBody>
      </p:sp>
    </p:spTree>
    <p:extLst>
      <p:ext uri="{BB962C8B-B14F-4D97-AF65-F5344CB8AC3E}">
        <p14:creationId xmlns:p14="http://schemas.microsoft.com/office/powerpoint/2010/main" val="8971254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CDD8DC3-E9CE-AD09-221D-E3C44C49C933}"/>
              </a:ext>
            </a:extLst>
          </p:cNvPr>
          <p:cNvSpPr>
            <a:spLocks noGrp="1"/>
          </p:cNvSpPr>
          <p:nvPr>
            <p:ph idx="1"/>
          </p:nvPr>
        </p:nvSpPr>
        <p:spPr>
          <a:xfrm>
            <a:off x="838200" y="713382"/>
            <a:ext cx="10515600" cy="5431235"/>
          </a:xfrm>
        </p:spPr>
        <p:txBody>
          <a:bodyPr>
            <a:normAutofit fontScale="92500" lnSpcReduction="20000"/>
          </a:bodyPr>
          <a:lstStyle/>
          <a:p>
            <a:pPr marL="0" indent="0">
              <a:buNone/>
            </a:pPr>
            <a:r>
              <a:rPr lang="en-US" sz="4800" dirty="0">
                <a:solidFill>
                  <a:schemeClr val="bg1"/>
                </a:solidFill>
              </a:rPr>
              <a:t>Acts 17:5-9</a:t>
            </a:r>
          </a:p>
          <a:p>
            <a:pPr marL="0" indent="0">
              <a:buNone/>
            </a:pPr>
            <a:r>
              <a:rPr lang="en-US" sz="4800" dirty="0">
                <a:solidFill>
                  <a:schemeClr val="bg1"/>
                </a:solidFill>
              </a:rPr>
              <a:t>But the Jews which believed not, moved with envy, took unto them certain lewd fellows of the baser sort, and gathered a company, and set all the city on an uproar, and assaulted the house of Jason, and sought to bring them out to the people. And when they found them not, they drew Jason and certain brethren unto the rulers of the city, crying, These that have turned the world upside down are come hither also; </a:t>
            </a:r>
          </a:p>
        </p:txBody>
      </p:sp>
    </p:spTree>
    <p:extLst>
      <p:ext uri="{BB962C8B-B14F-4D97-AF65-F5344CB8AC3E}">
        <p14:creationId xmlns:p14="http://schemas.microsoft.com/office/powerpoint/2010/main" val="33920389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CDD8DC3-E9CE-AD09-221D-E3C44C49C933}"/>
              </a:ext>
            </a:extLst>
          </p:cNvPr>
          <p:cNvSpPr>
            <a:spLocks noGrp="1"/>
          </p:cNvSpPr>
          <p:nvPr>
            <p:ph idx="1"/>
          </p:nvPr>
        </p:nvSpPr>
        <p:spPr>
          <a:xfrm>
            <a:off x="838200" y="767556"/>
            <a:ext cx="10515600" cy="4351338"/>
          </a:xfrm>
        </p:spPr>
        <p:txBody>
          <a:bodyPr>
            <a:normAutofit fontScale="92500" lnSpcReduction="20000"/>
          </a:bodyPr>
          <a:lstStyle/>
          <a:p>
            <a:pPr marL="0" indent="0">
              <a:buNone/>
            </a:pPr>
            <a:r>
              <a:rPr lang="en-US" sz="4800" dirty="0">
                <a:solidFill>
                  <a:schemeClr val="bg1"/>
                </a:solidFill>
              </a:rPr>
              <a:t>Acts 17:5-9</a:t>
            </a:r>
          </a:p>
          <a:p>
            <a:pPr marL="0" indent="0">
              <a:buNone/>
            </a:pPr>
            <a:r>
              <a:rPr lang="en-US" sz="4800" dirty="0">
                <a:solidFill>
                  <a:schemeClr val="bg1"/>
                </a:solidFill>
              </a:rPr>
              <a:t>Whom Jason hath received: and these all do contrary to the decrees of Caesar, saying that there is another king, one Jesus. And they troubled the people and the rulers of the city, when they heard these things. And when they had taken security of Jason, and of the other, they let them go.</a:t>
            </a:r>
          </a:p>
        </p:txBody>
      </p:sp>
    </p:spTree>
    <p:extLst>
      <p:ext uri="{BB962C8B-B14F-4D97-AF65-F5344CB8AC3E}">
        <p14:creationId xmlns:p14="http://schemas.microsoft.com/office/powerpoint/2010/main" val="23084639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CDD8DC3-E9CE-AD09-221D-E3C44C49C933}"/>
              </a:ext>
            </a:extLst>
          </p:cNvPr>
          <p:cNvSpPr>
            <a:spLocks noGrp="1"/>
          </p:cNvSpPr>
          <p:nvPr>
            <p:ph idx="1"/>
          </p:nvPr>
        </p:nvSpPr>
        <p:spPr>
          <a:xfrm>
            <a:off x="838200" y="1253331"/>
            <a:ext cx="10515600" cy="4351338"/>
          </a:xfrm>
        </p:spPr>
        <p:txBody>
          <a:bodyPr>
            <a:normAutofit/>
          </a:bodyPr>
          <a:lstStyle/>
          <a:p>
            <a:pPr marL="0" indent="0">
              <a:buNone/>
            </a:pPr>
            <a:r>
              <a:rPr lang="en-US" sz="4800" dirty="0">
                <a:solidFill>
                  <a:schemeClr val="bg1"/>
                </a:solidFill>
              </a:rPr>
              <a:t>1 Thessalonians 1:5</a:t>
            </a:r>
          </a:p>
          <a:p>
            <a:pPr marL="0" indent="0">
              <a:buNone/>
            </a:pPr>
            <a:r>
              <a:rPr lang="en-US" sz="4800" dirty="0">
                <a:solidFill>
                  <a:schemeClr val="bg1"/>
                </a:solidFill>
              </a:rPr>
              <a:t>For our gospel came not unto you in word only, but also in power, and in the Holy Ghost, and in much assurance; as ye know what manner of men we were among you for your sake.</a:t>
            </a:r>
          </a:p>
        </p:txBody>
      </p:sp>
    </p:spTree>
    <p:extLst>
      <p:ext uri="{BB962C8B-B14F-4D97-AF65-F5344CB8AC3E}">
        <p14:creationId xmlns:p14="http://schemas.microsoft.com/office/powerpoint/2010/main" val="41547824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CDD8DC3-E9CE-AD09-221D-E3C44C49C933}"/>
              </a:ext>
            </a:extLst>
          </p:cNvPr>
          <p:cNvSpPr>
            <a:spLocks noGrp="1"/>
          </p:cNvSpPr>
          <p:nvPr>
            <p:ph idx="1"/>
          </p:nvPr>
        </p:nvSpPr>
        <p:spPr>
          <a:xfrm>
            <a:off x="838200" y="1253331"/>
            <a:ext cx="10515600" cy="4351338"/>
          </a:xfrm>
        </p:spPr>
        <p:txBody>
          <a:bodyPr>
            <a:normAutofit/>
          </a:bodyPr>
          <a:lstStyle/>
          <a:p>
            <a:pPr marL="0" indent="0">
              <a:buNone/>
            </a:pPr>
            <a:r>
              <a:rPr lang="en-US" sz="4800" dirty="0">
                <a:solidFill>
                  <a:schemeClr val="bg1"/>
                </a:solidFill>
              </a:rPr>
              <a:t>1 Thessalonians 1:6</a:t>
            </a:r>
          </a:p>
          <a:p>
            <a:pPr marL="0" indent="0">
              <a:buNone/>
            </a:pPr>
            <a:r>
              <a:rPr lang="en-US" sz="4800" dirty="0">
                <a:solidFill>
                  <a:schemeClr val="bg1"/>
                </a:solidFill>
              </a:rPr>
              <a:t>And ye became followers of us, and of the Lord, having received the word in much affliction, with joy of the Holy Ghost:</a:t>
            </a:r>
          </a:p>
        </p:txBody>
      </p:sp>
    </p:spTree>
    <p:extLst>
      <p:ext uri="{BB962C8B-B14F-4D97-AF65-F5344CB8AC3E}">
        <p14:creationId xmlns:p14="http://schemas.microsoft.com/office/powerpoint/2010/main" val="14043864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CDD8DC3-E9CE-AD09-221D-E3C44C49C933}"/>
              </a:ext>
            </a:extLst>
          </p:cNvPr>
          <p:cNvSpPr>
            <a:spLocks noGrp="1"/>
          </p:cNvSpPr>
          <p:nvPr>
            <p:ph idx="1"/>
          </p:nvPr>
        </p:nvSpPr>
        <p:spPr>
          <a:xfrm>
            <a:off x="838200" y="1253331"/>
            <a:ext cx="10515600" cy="4351338"/>
          </a:xfrm>
        </p:spPr>
        <p:txBody>
          <a:bodyPr>
            <a:normAutofit/>
          </a:bodyPr>
          <a:lstStyle/>
          <a:p>
            <a:pPr marL="0" indent="0">
              <a:buNone/>
            </a:pPr>
            <a:r>
              <a:rPr lang="en-US" sz="4800" dirty="0">
                <a:solidFill>
                  <a:schemeClr val="bg1"/>
                </a:solidFill>
              </a:rPr>
              <a:t>Galatians 1:14  </a:t>
            </a:r>
          </a:p>
          <a:p>
            <a:pPr marL="0" indent="0">
              <a:buNone/>
            </a:pPr>
            <a:r>
              <a:rPr lang="en-US" sz="4800" dirty="0">
                <a:solidFill>
                  <a:schemeClr val="bg1"/>
                </a:solidFill>
              </a:rPr>
              <a:t>And profited in the Jews' religion above many my equals in mine own nation, being more exceedingly zealous of the traditions of my fathers.</a:t>
            </a:r>
          </a:p>
        </p:txBody>
      </p:sp>
    </p:spTree>
    <p:extLst>
      <p:ext uri="{BB962C8B-B14F-4D97-AF65-F5344CB8AC3E}">
        <p14:creationId xmlns:p14="http://schemas.microsoft.com/office/powerpoint/2010/main" val="23310447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CDD8DC3-E9CE-AD09-221D-E3C44C49C933}"/>
              </a:ext>
            </a:extLst>
          </p:cNvPr>
          <p:cNvSpPr>
            <a:spLocks noGrp="1"/>
          </p:cNvSpPr>
          <p:nvPr>
            <p:ph idx="1"/>
          </p:nvPr>
        </p:nvSpPr>
        <p:spPr>
          <a:xfrm>
            <a:off x="838200" y="1253331"/>
            <a:ext cx="10515600" cy="4795044"/>
          </a:xfrm>
        </p:spPr>
        <p:txBody>
          <a:bodyPr>
            <a:normAutofit fontScale="92500" lnSpcReduction="20000"/>
          </a:bodyPr>
          <a:lstStyle/>
          <a:p>
            <a:pPr marL="0" indent="0">
              <a:buNone/>
            </a:pPr>
            <a:r>
              <a:rPr lang="en-US" sz="4800" dirty="0">
                <a:solidFill>
                  <a:schemeClr val="bg1"/>
                </a:solidFill>
              </a:rPr>
              <a:t>1 Peter 2:21-23</a:t>
            </a:r>
          </a:p>
          <a:p>
            <a:pPr marL="0" indent="0">
              <a:buNone/>
            </a:pPr>
            <a:r>
              <a:rPr lang="en-US" sz="4800" dirty="0">
                <a:solidFill>
                  <a:schemeClr val="bg1"/>
                </a:solidFill>
              </a:rPr>
              <a:t>For even hereunto were ye called: because Christ also suffered for us, leaving us an example, that ye should follow his steps: Who did no sin, neither was guile found in his mouth: Who, when he was reviled, reviled not again; when he suffered, he threatened not; but committed himself to him that </a:t>
            </a:r>
            <a:r>
              <a:rPr lang="en-US" sz="4800" dirty="0" err="1">
                <a:solidFill>
                  <a:schemeClr val="bg1"/>
                </a:solidFill>
              </a:rPr>
              <a:t>judgeth</a:t>
            </a:r>
            <a:r>
              <a:rPr lang="en-US" sz="4800" dirty="0">
                <a:solidFill>
                  <a:schemeClr val="bg1"/>
                </a:solidFill>
              </a:rPr>
              <a:t> righteously:</a:t>
            </a:r>
          </a:p>
        </p:txBody>
      </p:sp>
    </p:spTree>
    <p:extLst>
      <p:ext uri="{BB962C8B-B14F-4D97-AF65-F5344CB8AC3E}">
        <p14:creationId xmlns:p14="http://schemas.microsoft.com/office/powerpoint/2010/main" val="23354425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CDD8DC3-E9CE-AD09-221D-E3C44C49C933}"/>
              </a:ext>
            </a:extLst>
          </p:cNvPr>
          <p:cNvSpPr>
            <a:spLocks noGrp="1"/>
          </p:cNvSpPr>
          <p:nvPr>
            <p:ph idx="1"/>
          </p:nvPr>
        </p:nvSpPr>
        <p:spPr>
          <a:xfrm>
            <a:off x="838200" y="1253331"/>
            <a:ext cx="10515600" cy="4351338"/>
          </a:xfrm>
        </p:spPr>
        <p:txBody>
          <a:bodyPr>
            <a:normAutofit/>
          </a:bodyPr>
          <a:lstStyle/>
          <a:p>
            <a:pPr marL="0" indent="0">
              <a:buNone/>
            </a:pPr>
            <a:r>
              <a:rPr lang="en-US" sz="4800" dirty="0">
                <a:solidFill>
                  <a:schemeClr val="bg1"/>
                </a:solidFill>
              </a:rPr>
              <a:t>1 Thessalonians 1:6</a:t>
            </a:r>
          </a:p>
          <a:p>
            <a:pPr marL="0" indent="0">
              <a:buNone/>
            </a:pPr>
            <a:r>
              <a:rPr lang="en-US" sz="4800" dirty="0">
                <a:solidFill>
                  <a:schemeClr val="bg1"/>
                </a:solidFill>
              </a:rPr>
              <a:t>And ye became followers of us, and of the Lord, having received the word in much affliction, with joy of the Holy Ghost:</a:t>
            </a:r>
          </a:p>
        </p:txBody>
      </p:sp>
    </p:spTree>
    <p:extLst>
      <p:ext uri="{BB962C8B-B14F-4D97-AF65-F5344CB8AC3E}">
        <p14:creationId xmlns:p14="http://schemas.microsoft.com/office/powerpoint/2010/main" val="20876925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CDD8DC3-E9CE-AD09-221D-E3C44C49C933}"/>
              </a:ext>
            </a:extLst>
          </p:cNvPr>
          <p:cNvSpPr>
            <a:spLocks noGrp="1"/>
          </p:cNvSpPr>
          <p:nvPr>
            <p:ph idx="1"/>
          </p:nvPr>
        </p:nvSpPr>
        <p:spPr>
          <a:xfrm>
            <a:off x="838200" y="1253331"/>
            <a:ext cx="10515600" cy="4351338"/>
          </a:xfrm>
        </p:spPr>
        <p:txBody>
          <a:bodyPr>
            <a:normAutofit/>
          </a:bodyPr>
          <a:lstStyle/>
          <a:p>
            <a:pPr marL="0" indent="0">
              <a:buNone/>
            </a:pPr>
            <a:r>
              <a:rPr lang="en-US" sz="4800" dirty="0">
                <a:solidFill>
                  <a:schemeClr val="bg1"/>
                </a:solidFill>
              </a:rPr>
              <a:t>Acts 17:4</a:t>
            </a:r>
          </a:p>
          <a:p>
            <a:pPr marL="0" indent="0">
              <a:buNone/>
            </a:pPr>
            <a:r>
              <a:rPr lang="en-US" sz="4800" dirty="0">
                <a:solidFill>
                  <a:schemeClr val="bg1"/>
                </a:solidFill>
              </a:rPr>
              <a:t>And some of them believed, and consorted with Paul and Silas; and of the devout Greeks a great multitude, and of the chief women not a few.</a:t>
            </a:r>
          </a:p>
        </p:txBody>
      </p:sp>
    </p:spTree>
    <p:extLst>
      <p:ext uri="{BB962C8B-B14F-4D97-AF65-F5344CB8AC3E}">
        <p14:creationId xmlns:p14="http://schemas.microsoft.com/office/powerpoint/2010/main" val="11256081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CDD8DC3-E9CE-AD09-221D-E3C44C49C933}"/>
              </a:ext>
            </a:extLst>
          </p:cNvPr>
          <p:cNvSpPr>
            <a:spLocks noGrp="1"/>
          </p:cNvSpPr>
          <p:nvPr>
            <p:ph idx="1"/>
          </p:nvPr>
        </p:nvSpPr>
        <p:spPr>
          <a:xfrm>
            <a:off x="838200" y="1253331"/>
            <a:ext cx="10515600" cy="4351338"/>
          </a:xfrm>
        </p:spPr>
        <p:txBody>
          <a:bodyPr>
            <a:normAutofit/>
          </a:bodyPr>
          <a:lstStyle/>
          <a:p>
            <a:pPr marL="0" indent="0">
              <a:buNone/>
            </a:pPr>
            <a:r>
              <a:rPr lang="en-US" sz="4800" dirty="0">
                <a:solidFill>
                  <a:schemeClr val="bg1"/>
                </a:solidFill>
              </a:rPr>
              <a:t>1 Thessalonians 1:6</a:t>
            </a:r>
          </a:p>
          <a:p>
            <a:pPr marL="0" indent="0">
              <a:buNone/>
            </a:pPr>
            <a:r>
              <a:rPr lang="en-US" sz="4800" dirty="0">
                <a:solidFill>
                  <a:schemeClr val="bg1"/>
                </a:solidFill>
              </a:rPr>
              <a:t>And ye became followers of us, and of the Lord, having received the word in much affliction, with joy of the Holy Ghost:</a:t>
            </a:r>
          </a:p>
        </p:txBody>
      </p:sp>
    </p:spTree>
    <p:extLst>
      <p:ext uri="{BB962C8B-B14F-4D97-AF65-F5344CB8AC3E}">
        <p14:creationId xmlns:p14="http://schemas.microsoft.com/office/powerpoint/2010/main" val="38120022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CDD8DC3-E9CE-AD09-221D-E3C44C49C933}"/>
              </a:ext>
            </a:extLst>
          </p:cNvPr>
          <p:cNvSpPr>
            <a:spLocks noGrp="1"/>
          </p:cNvSpPr>
          <p:nvPr>
            <p:ph idx="1"/>
          </p:nvPr>
        </p:nvSpPr>
        <p:spPr>
          <a:xfrm>
            <a:off x="838200" y="1253331"/>
            <a:ext cx="10515600" cy="4351338"/>
          </a:xfrm>
        </p:spPr>
        <p:txBody>
          <a:bodyPr>
            <a:normAutofit/>
          </a:bodyPr>
          <a:lstStyle/>
          <a:p>
            <a:pPr marL="0" indent="0">
              <a:buNone/>
            </a:pPr>
            <a:r>
              <a:rPr lang="en-US" sz="4800" dirty="0">
                <a:solidFill>
                  <a:schemeClr val="bg1"/>
                </a:solidFill>
              </a:rPr>
              <a:t>1 Thessalonians 1:7</a:t>
            </a:r>
          </a:p>
          <a:p>
            <a:pPr marL="0" indent="0">
              <a:buNone/>
            </a:pPr>
            <a:r>
              <a:rPr lang="en-US" sz="4800" dirty="0">
                <a:solidFill>
                  <a:schemeClr val="bg1"/>
                </a:solidFill>
              </a:rPr>
              <a:t>So that ye were ensamples to all that believe in Macedonia and Achaia.</a:t>
            </a:r>
          </a:p>
        </p:txBody>
      </p:sp>
    </p:spTree>
    <p:extLst>
      <p:ext uri="{BB962C8B-B14F-4D97-AF65-F5344CB8AC3E}">
        <p14:creationId xmlns:p14="http://schemas.microsoft.com/office/powerpoint/2010/main" val="1103567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CDD8DC3-E9CE-AD09-221D-E3C44C49C933}"/>
              </a:ext>
            </a:extLst>
          </p:cNvPr>
          <p:cNvSpPr>
            <a:spLocks noGrp="1"/>
          </p:cNvSpPr>
          <p:nvPr>
            <p:ph idx="1"/>
          </p:nvPr>
        </p:nvSpPr>
        <p:spPr>
          <a:xfrm>
            <a:off x="838200" y="1004887"/>
            <a:ext cx="10515600" cy="4848225"/>
          </a:xfrm>
        </p:spPr>
        <p:txBody>
          <a:bodyPr>
            <a:normAutofit fontScale="92500" lnSpcReduction="20000"/>
          </a:bodyPr>
          <a:lstStyle/>
          <a:p>
            <a:pPr marL="0" indent="0">
              <a:buNone/>
            </a:pPr>
            <a:r>
              <a:rPr lang="en-US" sz="4800" dirty="0">
                <a:solidFill>
                  <a:schemeClr val="bg1"/>
                </a:solidFill>
              </a:rPr>
              <a:t>2 Corinthians 8:1-5</a:t>
            </a:r>
          </a:p>
          <a:p>
            <a:pPr marL="0" indent="0">
              <a:buNone/>
            </a:pPr>
            <a:r>
              <a:rPr lang="en-US" sz="4800" dirty="0">
                <a:solidFill>
                  <a:schemeClr val="bg1"/>
                </a:solidFill>
              </a:rPr>
              <a:t>Moreover, brethren, we do you to wit of the grace of God bestowed on the churches of Macedonia; How that in a great trial of affliction the abundance of their joy and their deep poverty abounded unto the riches of their liberality. For to their power, I bear record, yea, and beyond their power they were willing of themselves;</a:t>
            </a:r>
          </a:p>
        </p:txBody>
      </p:sp>
    </p:spTree>
    <p:extLst>
      <p:ext uri="{BB962C8B-B14F-4D97-AF65-F5344CB8AC3E}">
        <p14:creationId xmlns:p14="http://schemas.microsoft.com/office/powerpoint/2010/main" val="239474462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CDD8DC3-E9CE-AD09-221D-E3C44C49C933}"/>
              </a:ext>
            </a:extLst>
          </p:cNvPr>
          <p:cNvSpPr>
            <a:spLocks noGrp="1"/>
          </p:cNvSpPr>
          <p:nvPr>
            <p:ph idx="1"/>
          </p:nvPr>
        </p:nvSpPr>
        <p:spPr>
          <a:xfrm>
            <a:off x="838200" y="967581"/>
            <a:ext cx="10515600" cy="4351338"/>
          </a:xfrm>
        </p:spPr>
        <p:txBody>
          <a:bodyPr>
            <a:normAutofit fontScale="92500" lnSpcReduction="10000"/>
          </a:bodyPr>
          <a:lstStyle/>
          <a:p>
            <a:pPr marL="0" indent="0">
              <a:buNone/>
            </a:pPr>
            <a:r>
              <a:rPr lang="en-US" sz="4800" dirty="0">
                <a:solidFill>
                  <a:schemeClr val="bg1"/>
                </a:solidFill>
              </a:rPr>
              <a:t>2 Corinthians 8:1-5</a:t>
            </a:r>
          </a:p>
          <a:p>
            <a:pPr marL="0" indent="0">
              <a:buNone/>
            </a:pPr>
            <a:r>
              <a:rPr lang="en-US" sz="4800" dirty="0">
                <a:solidFill>
                  <a:schemeClr val="bg1"/>
                </a:solidFill>
              </a:rPr>
              <a:t>Praying us with much </a:t>
            </a:r>
            <a:r>
              <a:rPr lang="en-US" sz="4800" dirty="0" err="1">
                <a:solidFill>
                  <a:schemeClr val="bg1"/>
                </a:solidFill>
              </a:rPr>
              <a:t>intreaty</a:t>
            </a:r>
            <a:r>
              <a:rPr lang="en-US" sz="4800" dirty="0">
                <a:solidFill>
                  <a:schemeClr val="bg1"/>
                </a:solidFill>
              </a:rPr>
              <a:t> that we would receive the gift, and take upon us the fellowship of the ministering to the saints. And this they did, not as we hoped, but first gave their own selves to the Lord, and unto us by the will of God.</a:t>
            </a:r>
          </a:p>
        </p:txBody>
      </p:sp>
    </p:spTree>
    <p:extLst>
      <p:ext uri="{BB962C8B-B14F-4D97-AF65-F5344CB8AC3E}">
        <p14:creationId xmlns:p14="http://schemas.microsoft.com/office/powerpoint/2010/main" val="9232220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CDD8DC3-E9CE-AD09-221D-E3C44C49C933}"/>
              </a:ext>
            </a:extLst>
          </p:cNvPr>
          <p:cNvSpPr>
            <a:spLocks noGrp="1"/>
          </p:cNvSpPr>
          <p:nvPr>
            <p:ph idx="1"/>
          </p:nvPr>
        </p:nvSpPr>
        <p:spPr>
          <a:xfrm>
            <a:off x="838200" y="1253331"/>
            <a:ext cx="10515600" cy="4351338"/>
          </a:xfrm>
        </p:spPr>
        <p:txBody>
          <a:bodyPr>
            <a:normAutofit lnSpcReduction="10000"/>
          </a:bodyPr>
          <a:lstStyle/>
          <a:p>
            <a:pPr marL="0" indent="0">
              <a:buNone/>
            </a:pPr>
            <a:r>
              <a:rPr lang="en-US" sz="4800" dirty="0">
                <a:solidFill>
                  <a:schemeClr val="bg1"/>
                </a:solidFill>
              </a:rPr>
              <a:t>Acts 22:3</a:t>
            </a:r>
          </a:p>
          <a:p>
            <a:pPr marL="0" indent="0">
              <a:buNone/>
            </a:pPr>
            <a:r>
              <a:rPr lang="en-US" sz="4800" dirty="0">
                <a:solidFill>
                  <a:schemeClr val="bg1"/>
                </a:solidFill>
              </a:rPr>
              <a:t>I am verily a man which am a Jew, born in Tarsus, a city in Cilicia, yet brought up in this city at the feet of Gamaliel, and taught according to the perfect manner of the law of the fathers, and was zealous toward God, as ye all are this day.</a:t>
            </a:r>
          </a:p>
        </p:txBody>
      </p:sp>
    </p:spTree>
    <p:extLst>
      <p:ext uri="{BB962C8B-B14F-4D97-AF65-F5344CB8AC3E}">
        <p14:creationId xmlns:p14="http://schemas.microsoft.com/office/powerpoint/2010/main" val="30186170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CDD8DC3-E9CE-AD09-221D-E3C44C49C933}"/>
              </a:ext>
            </a:extLst>
          </p:cNvPr>
          <p:cNvSpPr>
            <a:spLocks noGrp="1"/>
          </p:cNvSpPr>
          <p:nvPr>
            <p:ph idx="1"/>
          </p:nvPr>
        </p:nvSpPr>
        <p:spPr>
          <a:xfrm>
            <a:off x="838200" y="1253331"/>
            <a:ext cx="10515600" cy="4351338"/>
          </a:xfrm>
        </p:spPr>
        <p:txBody>
          <a:bodyPr>
            <a:normAutofit/>
          </a:bodyPr>
          <a:lstStyle/>
          <a:p>
            <a:pPr marL="0" indent="0">
              <a:buNone/>
            </a:pPr>
            <a:r>
              <a:rPr lang="en-US" sz="4800" dirty="0">
                <a:solidFill>
                  <a:schemeClr val="bg1"/>
                </a:solidFill>
              </a:rPr>
              <a:t>Galatians 1:11-12</a:t>
            </a:r>
          </a:p>
          <a:p>
            <a:pPr marL="0" indent="0">
              <a:buNone/>
            </a:pPr>
            <a:r>
              <a:rPr lang="en-US" sz="4800" dirty="0">
                <a:solidFill>
                  <a:schemeClr val="bg1"/>
                </a:solidFill>
              </a:rPr>
              <a:t>But I certify you, brethren, that the gospel which was preached of me is not after man. For I neither received it of man, neither was I taught it, but by the revelation of Jesus Christ.</a:t>
            </a:r>
          </a:p>
        </p:txBody>
      </p:sp>
    </p:spTree>
    <p:extLst>
      <p:ext uri="{BB962C8B-B14F-4D97-AF65-F5344CB8AC3E}">
        <p14:creationId xmlns:p14="http://schemas.microsoft.com/office/powerpoint/2010/main" val="29557903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CDD8DC3-E9CE-AD09-221D-E3C44C49C933}"/>
              </a:ext>
            </a:extLst>
          </p:cNvPr>
          <p:cNvSpPr>
            <a:spLocks noGrp="1"/>
          </p:cNvSpPr>
          <p:nvPr>
            <p:ph idx="1"/>
          </p:nvPr>
        </p:nvSpPr>
        <p:spPr>
          <a:xfrm>
            <a:off x="838200" y="533400"/>
            <a:ext cx="10515600" cy="5895975"/>
          </a:xfrm>
        </p:spPr>
        <p:txBody>
          <a:bodyPr>
            <a:normAutofit fontScale="92500" lnSpcReduction="10000"/>
          </a:bodyPr>
          <a:lstStyle/>
          <a:p>
            <a:pPr marL="0" indent="0">
              <a:buNone/>
            </a:pPr>
            <a:r>
              <a:rPr lang="en-US" sz="4800" dirty="0">
                <a:solidFill>
                  <a:schemeClr val="bg1"/>
                </a:solidFill>
              </a:rPr>
              <a:t>Galatians 1:15-17</a:t>
            </a:r>
          </a:p>
          <a:p>
            <a:pPr marL="0" indent="0">
              <a:buNone/>
            </a:pPr>
            <a:r>
              <a:rPr lang="en-US" sz="4800" dirty="0">
                <a:solidFill>
                  <a:schemeClr val="bg1"/>
                </a:solidFill>
              </a:rPr>
              <a:t>But when it pleased God, who separated me from my mother's womb, and called me by his grace, To reveal his Son in me, that I might preach him among the heathen; immediately I conferred not with flesh and blood: Neither went I up to Jerusalem to them which were apostles before me; but I went into Arabia, and returned again unto Damascus.</a:t>
            </a:r>
          </a:p>
        </p:txBody>
      </p:sp>
    </p:spTree>
    <p:extLst>
      <p:ext uri="{BB962C8B-B14F-4D97-AF65-F5344CB8AC3E}">
        <p14:creationId xmlns:p14="http://schemas.microsoft.com/office/powerpoint/2010/main" val="37353293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CDD8DC3-E9CE-AD09-221D-E3C44C49C933}"/>
              </a:ext>
            </a:extLst>
          </p:cNvPr>
          <p:cNvSpPr>
            <a:spLocks noGrp="1"/>
          </p:cNvSpPr>
          <p:nvPr>
            <p:ph idx="1"/>
          </p:nvPr>
        </p:nvSpPr>
        <p:spPr>
          <a:xfrm>
            <a:off x="838200" y="1253331"/>
            <a:ext cx="10515600" cy="4351338"/>
          </a:xfrm>
        </p:spPr>
        <p:txBody>
          <a:bodyPr>
            <a:normAutofit/>
          </a:bodyPr>
          <a:lstStyle/>
          <a:p>
            <a:pPr marL="0" indent="0">
              <a:buNone/>
            </a:pPr>
            <a:r>
              <a:rPr lang="en-US" sz="4800" dirty="0">
                <a:solidFill>
                  <a:schemeClr val="bg1"/>
                </a:solidFill>
              </a:rPr>
              <a:t>Galatians 1:18-19</a:t>
            </a:r>
          </a:p>
          <a:p>
            <a:pPr marL="0" indent="0">
              <a:buNone/>
            </a:pPr>
            <a:r>
              <a:rPr lang="en-US" sz="4800" dirty="0">
                <a:solidFill>
                  <a:schemeClr val="bg1"/>
                </a:solidFill>
              </a:rPr>
              <a:t>Then after three years I went up to Jerusalem to see Peter, and abode with him fifteen days. But other of the apostles saw I none, save James the Lord's brother.</a:t>
            </a:r>
          </a:p>
        </p:txBody>
      </p:sp>
    </p:spTree>
    <p:extLst>
      <p:ext uri="{BB962C8B-B14F-4D97-AF65-F5344CB8AC3E}">
        <p14:creationId xmlns:p14="http://schemas.microsoft.com/office/powerpoint/2010/main" val="24446683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CDD8DC3-E9CE-AD09-221D-E3C44C49C933}"/>
              </a:ext>
            </a:extLst>
          </p:cNvPr>
          <p:cNvSpPr>
            <a:spLocks noGrp="1"/>
          </p:cNvSpPr>
          <p:nvPr>
            <p:ph idx="1"/>
          </p:nvPr>
        </p:nvSpPr>
        <p:spPr>
          <a:xfrm>
            <a:off x="838200" y="1253331"/>
            <a:ext cx="10515600" cy="4351338"/>
          </a:xfrm>
        </p:spPr>
        <p:txBody>
          <a:bodyPr>
            <a:normAutofit/>
          </a:bodyPr>
          <a:lstStyle/>
          <a:p>
            <a:pPr marL="0" indent="0">
              <a:buNone/>
            </a:pPr>
            <a:r>
              <a:rPr lang="en-US" sz="4800" dirty="0">
                <a:solidFill>
                  <a:schemeClr val="bg1"/>
                </a:solidFill>
              </a:rPr>
              <a:t>John 14:26</a:t>
            </a:r>
          </a:p>
          <a:p>
            <a:pPr marL="0" indent="0">
              <a:buNone/>
            </a:pPr>
            <a:r>
              <a:rPr lang="en-US" sz="4800" dirty="0">
                <a:solidFill>
                  <a:schemeClr val="bg1"/>
                </a:solidFill>
              </a:rPr>
              <a:t>But the Comforter, which is the Holy Ghost, whom the Father will send in my name, he shall teach you all things, and bring all things to your remembrance, whatsoever I have said unto you.</a:t>
            </a:r>
          </a:p>
        </p:txBody>
      </p:sp>
    </p:spTree>
    <p:extLst>
      <p:ext uri="{BB962C8B-B14F-4D97-AF65-F5344CB8AC3E}">
        <p14:creationId xmlns:p14="http://schemas.microsoft.com/office/powerpoint/2010/main" val="5721680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CDD8DC3-E9CE-AD09-221D-E3C44C49C933}"/>
              </a:ext>
            </a:extLst>
          </p:cNvPr>
          <p:cNvSpPr>
            <a:spLocks noGrp="1"/>
          </p:cNvSpPr>
          <p:nvPr>
            <p:ph idx="1"/>
          </p:nvPr>
        </p:nvSpPr>
        <p:spPr>
          <a:xfrm>
            <a:off x="838200" y="1253331"/>
            <a:ext cx="10515600" cy="4351338"/>
          </a:xfrm>
        </p:spPr>
        <p:txBody>
          <a:bodyPr>
            <a:normAutofit/>
          </a:bodyPr>
          <a:lstStyle/>
          <a:p>
            <a:pPr marL="0" indent="0">
              <a:buNone/>
            </a:pPr>
            <a:r>
              <a:rPr lang="en-US" sz="4800" dirty="0">
                <a:solidFill>
                  <a:schemeClr val="bg1"/>
                </a:solidFill>
              </a:rPr>
              <a:t>1 Thessalonians 1:5</a:t>
            </a:r>
          </a:p>
          <a:p>
            <a:pPr marL="0" indent="0">
              <a:buNone/>
            </a:pPr>
            <a:r>
              <a:rPr lang="en-US" sz="4800" dirty="0">
                <a:solidFill>
                  <a:schemeClr val="bg1"/>
                </a:solidFill>
              </a:rPr>
              <a:t>For our gospel came not unto you in word only, but also in power, and in the Holy Ghost, and in much assurance; as ye know what manner of men we were among you for your sake.</a:t>
            </a:r>
          </a:p>
        </p:txBody>
      </p:sp>
    </p:spTree>
    <p:extLst>
      <p:ext uri="{BB962C8B-B14F-4D97-AF65-F5344CB8AC3E}">
        <p14:creationId xmlns:p14="http://schemas.microsoft.com/office/powerpoint/2010/main" val="28829592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CDD8DC3-E9CE-AD09-221D-E3C44C49C933}"/>
              </a:ext>
            </a:extLst>
          </p:cNvPr>
          <p:cNvSpPr>
            <a:spLocks noGrp="1"/>
          </p:cNvSpPr>
          <p:nvPr>
            <p:ph idx="1"/>
          </p:nvPr>
        </p:nvSpPr>
        <p:spPr>
          <a:xfrm>
            <a:off x="838200" y="895350"/>
            <a:ext cx="10515600" cy="5000626"/>
          </a:xfrm>
        </p:spPr>
        <p:txBody>
          <a:bodyPr>
            <a:normAutofit lnSpcReduction="10000"/>
          </a:bodyPr>
          <a:lstStyle/>
          <a:p>
            <a:pPr marL="0" indent="0">
              <a:buNone/>
            </a:pPr>
            <a:r>
              <a:rPr lang="en-US" sz="4800" dirty="0">
                <a:solidFill>
                  <a:schemeClr val="bg1"/>
                </a:solidFill>
              </a:rPr>
              <a:t>Acts 17:1-4</a:t>
            </a:r>
          </a:p>
          <a:p>
            <a:pPr marL="0" indent="0">
              <a:buNone/>
            </a:pPr>
            <a:r>
              <a:rPr lang="en-US" sz="4800" dirty="0">
                <a:solidFill>
                  <a:schemeClr val="bg1"/>
                </a:solidFill>
              </a:rPr>
              <a:t>Now when they had passed through Amphipolis and Apollonia, they came to Thessalonica, where was a synagogue of the Jews: And Paul, as his manner was, went in unto them, and three sabbath days reasoned with them out of the scriptures, </a:t>
            </a:r>
          </a:p>
        </p:txBody>
      </p:sp>
    </p:spTree>
    <p:extLst>
      <p:ext uri="{BB962C8B-B14F-4D97-AF65-F5344CB8AC3E}">
        <p14:creationId xmlns:p14="http://schemas.microsoft.com/office/powerpoint/2010/main" val="14959085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1235</Words>
  <Application>Microsoft Office PowerPoint</Application>
  <PresentationFormat>Widescreen</PresentationFormat>
  <Paragraphs>51</Paragraphs>
  <Slides>26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Arial</vt:lpstr>
      <vt:lpstr>Calibri</vt:lpstr>
      <vt:lpstr>Calibri Light</vt:lpstr>
      <vt:lpstr>Office Theme</vt:lpstr>
      <vt:lpstr>1 Thessalonians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Metrohm AG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Thessalonians</dc:title>
  <dc:creator>Phillips, Branden</dc:creator>
  <cp:lastModifiedBy>Phillips, Branden</cp:lastModifiedBy>
  <cp:revision>2</cp:revision>
  <dcterms:created xsi:type="dcterms:W3CDTF">2023-10-08T03:36:30Z</dcterms:created>
  <dcterms:modified xsi:type="dcterms:W3CDTF">2023-10-08T04:11:24Z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68a7eba-5507-4be7-87ab-be5a2ad9d7c1_Enabled">
    <vt:lpwstr>true</vt:lpwstr>
  </property>
  <property fmtid="{D5CDD505-2E9C-101B-9397-08002B2CF9AE}" pid="3" name="MSIP_Label_e68a7eba-5507-4be7-87ab-be5a2ad9d7c1_SetDate">
    <vt:lpwstr>2023-10-08T04:06:44Z</vt:lpwstr>
  </property>
  <property fmtid="{D5CDD505-2E9C-101B-9397-08002B2CF9AE}" pid="4" name="MSIP_Label_e68a7eba-5507-4be7-87ab-be5a2ad9d7c1_Method">
    <vt:lpwstr>Standard</vt:lpwstr>
  </property>
  <property fmtid="{D5CDD505-2E9C-101B-9397-08002B2CF9AE}" pid="5" name="MSIP_Label_e68a7eba-5507-4be7-87ab-be5a2ad9d7c1_Name">
    <vt:lpwstr>General</vt:lpwstr>
  </property>
  <property fmtid="{D5CDD505-2E9C-101B-9397-08002B2CF9AE}" pid="6" name="MSIP_Label_e68a7eba-5507-4be7-87ab-be5a2ad9d7c1_SiteId">
    <vt:lpwstr>da758f18-b6d4-4358-942a-60930627c405</vt:lpwstr>
  </property>
  <property fmtid="{D5CDD505-2E9C-101B-9397-08002B2CF9AE}" pid="7" name="MSIP_Label_e68a7eba-5507-4be7-87ab-be5a2ad9d7c1_ActionId">
    <vt:lpwstr>a5f1b219-a6e8-4676-93fb-f12a28987457</vt:lpwstr>
  </property>
  <property fmtid="{D5CDD505-2E9C-101B-9397-08002B2CF9AE}" pid="8" name="MSIP_Label_e68a7eba-5507-4be7-87ab-be5a2ad9d7c1_ContentBits">
    <vt:lpwstr>0</vt:lpwstr>
  </property>
</Properties>
</file>