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300" r:id="rId24"/>
    <p:sldId id="301"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B546C7-6251-4CF6-AB60-D56436E76E66}" v="2" dt="2024-03-03T16:04:59.8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5" autoAdjust="0"/>
    <p:restoredTop sz="94660"/>
  </p:normalViewPr>
  <p:slideViewPr>
    <p:cSldViewPr snapToGrid="0">
      <p:cViewPr varScale="1">
        <p:scale>
          <a:sx n="87" d="100"/>
          <a:sy n="87" d="100"/>
        </p:scale>
        <p:origin x="90"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VCC WYO" userId="a45251c3e053e0c5" providerId="LiveId" clId="{7FB546C7-6251-4CF6-AB60-D56436E76E66}"/>
    <pc:docChg chg="addSld modSld">
      <pc:chgData name="CVCC WYO" userId="a45251c3e053e0c5" providerId="LiveId" clId="{7FB546C7-6251-4CF6-AB60-D56436E76E66}" dt="2024-03-03T16:04:59.854" v="1"/>
      <pc:docMkLst>
        <pc:docMk/>
      </pc:docMkLst>
      <pc:sldChg chg="add">
        <pc:chgData name="CVCC WYO" userId="a45251c3e053e0c5" providerId="LiveId" clId="{7FB546C7-6251-4CF6-AB60-D56436E76E66}" dt="2024-03-03T16:04:33.096" v="0"/>
        <pc:sldMkLst>
          <pc:docMk/>
          <pc:sldMk cId="3334473590" sldId="300"/>
        </pc:sldMkLst>
      </pc:sldChg>
      <pc:sldChg chg="add">
        <pc:chgData name="CVCC WYO" userId="a45251c3e053e0c5" providerId="LiveId" clId="{7FB546C7-6251-4CF6-AB60-D56436E76E66}" dt="2024-03-03T16:04:59.854" v="1"/>
        <pc:sldMkLst>
          <pc:docMk/>
          <pc:sldMk cId="4259898252" sldId="301"/>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3T05:17:09.155"/>
    </inkml:context>
    <inkml:brush xml:id="br0">
      <inkml:brushProperty name="width" value="0.1" units="cm"/>
      <inkml:brushProperty name="height" value="0.1" units="cm"/>
      <inkml:brushProperty name="color" value="#E71224"/>
    </inkml:brush>
  </inkml:definitions>
  <inkml:trace contextRef="#ctx0" brushRef="#br0">4326 244 24575,'-17'-1'0,"1"-1"0,-1-1 0,1-1 0,0 0 0,0-1 0,1-1 0,-1-1 0,-20-12 0,18 10 0,1 1 0,-2 0 0,1 1 0,-1 1 0,-36-6 0,-32 6 0,-99 7 0,83 1 0,-32-3 0,-1-6 0,-231-42 0,329 41 0,-250-44 0,203 41 0,-125-1 0,-497 15 0,672 0 0,-1 1 0,1 1 0,1 2 0,-1 2 0,-33 12 0,8-2 0,-142 32 0,165-42 0,23-5 0,0 1 0,0 0 0,1 0 0,-1 2 0,2 0 0,-13 8 0,-66 56 0,38-28 0,-84 48 0,86-59 0,-53 42 0,83-55 0,-18 21 0,-22 20 0,46-48 0,-1 1 0,-1 1 0,2 0 0,0 0 0,1 2 0,0 0 0,1 0 0,-11 20 0,-100 207 0,107-212 0,-61 118 0,70-130 0,1 1 0,1 0 0,0 0 0,2 0 0,0 1 0,-1 21 0,-9 77 0,0-11 0,-4 17 0,0 17 0,16 310 0,4-225 0,-3-46 0,3 222 0,-1-359 0,1 0 0,3 0 0,2 0 0,21 74 0,-12-62 0,-11-38 0,0 0 0,1 0 0,1 0 0,15 27 0,-19-41 0,0 0 0,0 0 0,0-1 0,1 1 0,0-1 0,0 0 0,6 4 0,4 3 0,90 71 0,66 48 0,-130-102 0,0-2 0,66 29 0,-87-47 0,0-1 0,0-1 0,1-1 0,0 0 0,0-2 0,30 1 0,-36-2 0,12 1 0,31 8 0,-32-5 0,37 3 0,103 10 0,27 1 0,407-19 0,-279-1 0,2188 1 0,-2424 2 0,123 20 0,87 33 0,-172-31 0,279 80 0,-9 28 0,-331-110 0,88 22 0,-123-38 0,-1-2 0,1-1 0,0-1 0,27-2 0,333-8 0,-371 7 0,-1 0 0,1 0 0,-1-2 0,0 0 0,1 0 0,-2-1 0,1-1 0,20-10 0,-2 2 0,0 1 0,1 2 0,1 2 0,37-6 0,-13 7 0,97 1 0,-98 5 0,0-2 0,-1-3 0,1-2 0,81-22 0,-126 26 0,1 1 0,-1-2 0,0 0 0,0 0 0,-1-1 0,0 0 0,0-1 0,0 0 0,-1-1 0,0 0 0,12-13 0,11-15 0,1 1 0,2 3 0,1 0 0,71-44 0,-93 66 0,-1 0 0,-1-1 0,0 0 0,0-1 0,-1-1 0,0 0 0,-1 0 0,9-16 0,-4 4 0,-2 0 0,0-1 0,18-53 0,-14 18 0,10-64 0,-1 4 0,-18 77 0,-3 0 0,3-75 0,2-16 0,21-57 0,-27 170 0,25-94 0,-23 95 0,-2-1 0,-1 1 0,0-1 0,0-29 0,-5-90 0,-1 63 0,2 46 0,-1 0 0,-1 1 0,-2-1 0,-2 1 0,-14-52 0,-2 12 0,-14-90 0,30 121 0,0-67 0,6 79 0,-1 0 0,-2 1 0,0-1 0,-2 0 0,-11-36 0,6 33 0,1-1 0,1 0 0,2 0 0,2 0 0,0 0 0,2-53 0,1 54 0,-2 1 0,-1 0 0,-12-42 0,14 64 0,-1-4 0,-1 0 0,0 1 0,-1-1 0,-1 1 0,1 1 0,-2-1 0,0 1 0,0 0 0,0 0 0,-2 1 0,1 0 0,-1 0 0,-18-13 0,-10-4 0,-1 2 0,-60-29 0,55 31 0,-34-20 0,30 15 0,-1 2 0,-82-30 0,84 43 0,-95-13 0,88 18 0,-59-16 0,63 9 0,0 3 0,-1 1 0,0 2 0,-90-1 0,42 11 0,-281-2 0,206-17 0,-23 1 0,177 15 0,-266-11 0,99-15 0,-24-4 0,106 21 0,-1 0 0,-196-43 0,223 36 170,-146-14-1,141 23-1021,-105-25 0,133 19-5974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3T05:17:09.155"/>
    </inkml:context>
    <inkml:brush xml:id="br0">
      <inkml:brushProperty name="width" value="0.1" units="cm"/>
      <inkml:brushProperty name="height" value="0.1" units="cm"/>
      <inkml:brushProperty name="color" value="#E71224"/>
    </inkml:brush>
  </inkml:definitions>
  <inkml:trace contextRef="#ctx0" brushRef="#br0">4326 244 24575,'-17'-1'0,"1"-1"0,-1-1 0,1-1 0,0 0 0,0-1 0,1-1 0,-1-1 0,-20-12 0,18 10 0,1 1 0,-2 0 0,1 1 0,-1 1 0,-36-6 0,-32 6 0,-99 7 0,83 1 0,-32-3 0,-1-6 0,-231-42 0,329 41 0,-250-44 0,203 41 0,-125-1 0,-497 15 0,672 0 0,-1 1 0,1 1 0,1 2 0,-1 2 0,-33 12 0,8-2 0,-142 32 0,165-42 0,23-5 0,0 1 0,0 0 0,1 0 0,-1 2 0,2 0 0,-13 8 0,-66 56 0,38-28 0,-84 48 0,86-59 0,-53 42 0,83-55 0,-18 21 0,-22 20 0,46-48 0,-1 1 0,-1 1 0,2 0 0,0 0 0,1 2 0,0 0 0,1 0 0,-11 20 0,-100 207 0,107-212 0,-61 118 0,70-130 0,1 1 0,1 0 0,0 0 0,2 0 0,0 1 0,-1 21 0,-9 77 0,0-11 0,-4 17 0,0 17 0,16 310 0,4-225 0,-3-46 0,3 222 0,-1-359 0,1 0 0,3 0 0,2 0 0,21 74 0,-12-62 0,-11-38 0,0 0 0,1 0 0,1 0 0,15 27 0,-19-41 0,0 0 0,0 0 0,0-1 0,1 1 0,0-1 0,0 0 0,6 4 0,4 3 0,90 71 0,66 48 0,-130-102 0,0-2 0,66 29 0,-87-47 0,0-1 0,0-1 0,1-1 0,0 0 0,0-2 0,30 1 0,-36-2 0,12 1 0,31 8 0,-32-5 0,37 3 0,103 10 0,27 1 0,407-19 0,-279-1 0,2188 1 0,-2424 2 0,123 20 0,87 33 0,-172-31 0,279 80 0,-9 28 0,-331-110 0,88 22 0,-123-38 0,-1-2 0,1-1 0,0-1 0,27-2 0,333-8 0,-371 7 0,-1 0 0,1 0 0,-1-2 0,0 0 0,1 0 0,-2-1 0,1-1 0,20-10 0,-2 2 0,0 1 0,1 2 0,1 2 0,37-6 0,-13 7 0,97 1 0,-98 5 0,0-2 0,-1-3 0,1-2 0,81-22 0,-126 26 0,1 1 0,-1-2 0,0 0 0,0 0 0,-1-1 0,0 0 0,0-1 0,0 0 0,-1-1 0,0 0 0,12-13 0,11-15 0,1 1 0,2 3 0,1 0 0,71-44 0,-93 66 0,-1 0 0,-1-1 0,0 0 0,0-1 0,-1-1 0,0 0 0,-1 0 0,9-16 0,-4 4 0,-2 0 0,0-1 0,18-53 0,-14 18 0,10-64 0,-1 4 0,-18 77 0,-3 0 0,3-75 0,2-16 0,21-57 0,-27 170 0,25-94 0,-23 95 0,-2-1 0,-1 1 0,0-1 0,0-29 0,-5-90 0,-1 63 0,2 46 0,-1 0 0,-1 1 0,-2-1 0,-2 1 0,-14-52 0,-2 12 0,-14-90 0,30 121 0,0-67 0,6 79 0,-1 0 0,-2 1 0,0-1 0,-2 0 0,-11-36 0,6 33 0,1-1 0,1 0 0,2 0 0,2 0 0,0 0 0,2-53 0,1 54 0,-2 1 0,-1 0 0,-12-42 0,14 64 0,-1-4 0,-1 0 0,0 1 0,-1-1 0,-1 1 0,1 1 0,-2-1 0,0 1 0,0 0 0,0 0 0,-2 1 0,1 0 0,-1 0 0,-18-13 0,-10-4 0,-1 2 0,-60-29 0,55 31 0,-34-20 0,30 15 0,-1 2 0,-82-30 0,84 43 0,-95-13 0,88 18 0,-59-16 0,63 9 0,0 3 0,-1 1 0,0 2 0,-90-1 0,42 11 0,-281-2 0,206-17 0,-23 1 0,177 15 0,-266-11 0,99-15 0,-24-4 0,106 21 0,-1 0 0,-196-43 0,223 36 170,-146-14-1,141 23-1021,-105-25 0,133 19-5974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3T05:17:09.155"/>
    </inkml:context>
    <inkml:brush xml:id="br0">
      <inkml:brushProperty name="width" value="0.1" units="cm"/>
      <inkml:brushProperty name="height" value="0.1" units="cm"/>
      <inkml:brushProperty name="color" value="#E71224"/>
    </inkml:brush>
  </inkml:definitions>
  <inkml:trace contextRef="#ctx0" brushRef="#br0">4326 244 24575,'-17'-1'0,"1"-1"0,-1-1 0,1-1 0,0 0 0,0-1 0,1-1 0,-1-1 0,-20-12 0,18 10 0,1 1 0,-2 0 0,1 1 0,-1 1 0,-36-6 0,-32 6 0,-99 7 0,83 1 0,-32-3 0,-1-6 0,-231-42 0,329 41 0,-250-44 0,203 41 0,-125-1 0,-497 15 0,672 0 0,-1 1 0,1 1 0,1 2 0,-1 2 0,-33 12 0,8-2 0,-142 32 0,165-42 0,23-5 0,0 1 0,0 0 0,1 0 0,-1 2 0,2 0 0,-13 8 0,-66 56 0,38-28 0,-84 48 0,86-59 0,-53 42 0,83-55 0,-18 21 0,-22 20 0,46-48 0,-1 1 0,-1 1 0,2 0 0,0 0 0,1 2 0,0 0 0,1 0 0,-11 20 0,-100 207 0,107-212 0,-61 118 0,70-130 0,1 1 0,1 0 0,0 0 0,2 0 0,0 1 0,-1 21 0,-9 77 0,0-11 0,-4 17 0,0 17 0,16 310 0,4-225 0,-3-46 0,3 222 0,-1-359 0,1 0 0,3 0 0,2 0 0,21 74 0,-12-62 0,-11-38 0,0 0 0,1 0 0,1 0 0,15 27 0,-19-41 0,0 0 0,0 0 0,0-1 0,1 1 0,0-1 0,0 0 0,6 4 0,4 3 0,90 71 0,66 48 0,-130-102 0,0-2 0,66 29 0,-87-47 0,0-1 0,0-1 0,1-1 0,0 0 0,0-2 0,30 1 0,-36-2 0,12 1 0,31 8 0,-32-5 0,37 3 0,103 10 0,27 1 0,407-19 0,-279-1 0,2188 1 0,-2424 2 0,123 20 0,87 33 0,-172-31 0,279 80 0,-9 28 0,-331-110 0,88 22 0,-123-38 0,-1-2 0,1-1 0,0-1 0,27-2 0,333-8 0,-371 7 0,-1 0 0,1 0 0,-1-2 0,0 0 0,1 0 0,-2-1 0,1-1 0,20-10 0,-2 2 0,0 1 0,1 2 0,1 2 0,37-6 0,-13 7 0,97 1 0,-98 5 0,0-2 0,-1-3 0,1-2 0,81-22 0,-126 26 0,1 1 0,-1-2 0,0 0 0,0 0 0,-1-1 0,0 0 0,0-1 0,0 0 0,-1-1 0,0 0 0,12-13 0,11-15 0,1 1 0,2 3 0,1 0 0,71-44 0,-93 66 0,-1 0 0,-1-1 0,0 0 0,0-1 0,-1-1 0,0 0 0,-1 0 0,9-16 0,-4 4 0,-2 0 0,0-1 0,18-53 0,-14 18 0,10-64 0,-1 4 0,-18 77 0,-3 0 0,3-75 0,2-16 0,21-57 0,-27 170 0,25-94 0,-23 95 0,-2-1 0,-1 1 0,0-1 0,0-29 0,-5-90 0,-1 63 0,2 46 0,-1 0 0,-1 1 0,-2-1 0,-2 1 0,-14-52 0,-2 12 0,-14-90 0,30 121 0,0-67 0,6 79 0,-1 0 0,-2 1 0,0-1 0,-2 0 0,-11-36 0,6 33 0,1-1 0,1 0 0,2 0 0,2 0 0,0 0 0,2-53 0,1 54 0,-2 1 0,-1 0 0,-12-42 0,14 64 0,-1-4 0,-1 0 0,0 1 0,-1-1 0,-1 1 0,1 1 0,-2-1 0,0 1 0,0 0 0,0 0 0,-2 1 0,1 0 0,-1 0 0,-18-13 0,-10-4 0,-1 2 0,-60-29 0,55 31 0,-34-20 0,30 15 0,-1 2 0,-82-30 0,84 43 0,-95-13 0,88 18 0,-59-16 0,63 9 0,0 3 0,-1 1 0,0 2 0,-90-1 0,42 11 0,-281-2 0,206-17 0,-23 1 0,177 15 0,-266-11 0,99-15 0,-24-4 0,106 21 0,-1 0 0,-196-43 0,223 36 170,-146-14-1,141 23-1021,-105-25 0,133 19-5974</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550BA-8230-7FA8-7036-E54C722E3F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1D60F3-6AA4-7282-9592-390768EA61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184C89-5E08-D756-7559-E84614FAF62F}"/>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5" name="Footer Placeholder 4">
            <a:extLst>
              <a:ext uri="{FF2B5EF4-FFF2-40B4-BE49-F238E27FC236}">
                <a16:creationId xmlns:a16="http://schemas.microsoft.com/office/drawing/2014/main" id="{71D5FF3F-339B-1424-257F-B137370E77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60D78A-BBB7-4748-C904-24DC2E6C4241}"/>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2640624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A65DB-6894-61D0-A860-F53582E033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084A44-B80D-5C30-5E7A-964CA159F3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544A46-1D42-DA2A-C3ED-EFE37B87D679}"/>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5" name="Footer Placeholder 4">
            <a:extLst>
              <a:ext uri="{FF2B5EF4-FFF2-40B4-BE49-F238E27FC236}">
                <a16:creationId xmlns:a16="http://schemas.microsoft.com/office/drawing/2014/main" id="{A73E70C4-F140-1F58-A7BC-C271D26B7B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A91A8-B1F0-7B97-F5B8-99A1C0319D5E}"/>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2598561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DEF356-BCE5-53F3-4B91-2F50BA9472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5E965D-CB99-8431-AE8A-B9400CA0D0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4454CA-5DB6-6362-8071-E14141CCC005}"/>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5" name="Footer Placeholder 4">
            <a:extLst>
              <a:ext uri="{FF2B5EF4-FFF2-40B4-BE49-F238E27FC236}">
                <a16:creationId xmlns:a16="http://schemas.microsoft.com/office/drawing/2014/main" id="{5276A0FE-BA8F-5B5C-4BAF-A96035ED41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38E46-5CF3-3799-4370-7F8388EE7B47}"/>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835971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45357-BD17-DCC4-9847-C54CE3BACE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22FEA1-3882-1F5C-C246-B9525C4B68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B27DD0-2ACE-B1EC-1E60-4BA36B8B7F50}"/>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5" name="Footer Placeholder 4">
            <a:extLst>
              <a:ext uri="{FF2B5EF4-FFF2-40B4-BE49-F238E27FC236}">
                <a16:creationId xmlns:a16="http://schemas.microsoft.com/office/drawing/2014/main" id="{BC0FEE35-D445-4305-5FAE-4F0DC49552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11DD94-727A-01C6-C782-F1AE22D3B0A4}"/>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1881007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38BF5-22B9-B024-CC4F-21A1845C40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3CCB8E-AA15-1742-9650-918CC940839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979EDE-CF93-1E35-CDB3-C7FB023AE2BA}"/>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5" name="Footer Placeholder 4">
            <a:extLst>
              <a:ext uri="{FF2B5EF4-FFF2-40B4-BE49-F238E27FC236}">
                <a16:creationId xmlns:a16="http://schemas.microsoft.com/office/drawing/2014/main" id="{9E36A852-1155-EB0E-7126-652CDC14A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0CC66D-2B8F-70EC-41BC-BBE991F4A146}"/>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109103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21123-3E4B-4DD5-EF04-CAA363D9B9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58B1E2-3CA3-DA9A-7252-3EC5612C34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8E4442-3487-478C-CC52-ED41CCF4F4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2475B8-4DB2-1337-AE9B-E44509A41C2B}"/>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6" name="Footer Placeholder 5">
            <a:extLst>
              <a:ext uri="{FF2B5EF4-FFF2-40B4-BE49-F238E27FC236}">
                <a16:creationId xmlns:a16="http://schemas.microsoft.com/office/drawing/2014/main" id="{28A91D1B-3EF6-1086-C79A-B678F1B021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B20B0B-89F8-46DA-F867-730AFC688777}"/>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1984051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877DD-0067-96B9-E6D2-DCBC80C596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102FDF-9A94-A08B-A6D8-311B97939A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A1F0F1-1C8C-C378-7F22-288E7A271A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07C228-DBD3-6F91-0A5C-2F98DE6EDC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59367F-73F8-17E0-3644-AC0E3E155B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D76E16-F744-27F0-C6A3-4E45B318B39F}"/>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8" name="Footer Placeholder 7">
            <a:extLst>
              <a:ext uri="{FF2B5EF4-FFF2-40B4-BE49-F238E27FC236}">
                <a16:creationId xmlns:a16="http://schemas.microsoft.com/office/drawing/2014/main" id="{DB8BB60A-3A24-D093-CFEF-02401899EA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7AFD4F-1458-D645-2DCA-D41FD450AE47}"/>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430636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1E9E2-34D1-50BE-6AEC-E4176AD280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A6D74C-ED61-6F6E-EF5D-9DF919246707}"/>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4" name="Footer Placeholder 3">
            <a:extLst>
              <a:ext uri="{FF2B5EF4-FFF2-40B4-BE49-F238E27FC236}">
                <a16:creationId xmlns:a16="http://schemas.microsoft.com/office/drawing/2014/main" id="{FC8C8043-5898-42F7-9F65-43921F8B8F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9C58C3-C1E4-E7BA-7323-FA4A1836DCE3}"/>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326075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3C9B75-9725-E0B7-17A4-9FCCA46181C5}"/>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3" name="Footer Placeholder 2">
            <a:extLst>
              <a:ext uri="{FF2B5EF4-FFF2-40B4-BE49-F238E27FC236}">
                <a16:creationId xmlns:a16="http://schemas.microsoft.com/office/drawing/2014/main" id="{63D86B69-CEC9-EFB5-C16D-87BA9C092F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435632-D845-6483-4015-42E140390998}"/>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381352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60BFC-810D-C820-5A04-9C516724E3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69C9E0-B6B6-AEFB-5234-F6946B559D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5F4678-7155-A7A3-4F53-BCF1EA44F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AA9634-9126-EE8C-AAB0-2F2E62863228}"/>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6" name="Footer Placeholder 5">
            <a:extLst>
              <a:ext uri="{FF2B5EF4-FFF2-40B4-BE49-F238E27FC236}">
                <a16:creationId xmlns:a16="http://schemas.microsoft.com/office/drawing/2014/main" id="{7842E15C-DF59-67A1-2776-8F9209257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C93037-18F0-2AEC-005F-016D425737F8}"/>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1085466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8C4F-217E-F439-C26B-6F737F4BD6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02758A-6392-F0A8-CA0F-79F2A5DCEA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2AB119-A434-B0CD-95F4-F571DE681B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12D7DC-914D-046D-814C-EAB94C6E9D83}"/>
              </a:ext>
            </a:extLst>
          </p:cNvPr>
          <p:cNvSpPr>
            <a:spLocks noGrp="1"/>
          </p:cNvSpPr>
          <p:nvPr>
            <p:ph type="dt" sz="half" idx="10"/>
          </p:nvPr>
        </p:nvSpPr>
        <p:spPr/>
        <p:txBody>
          <a:bodyPr/>
          <a:lstStyle/>
          <a:p>
            <a:fld id="{20B03EA8-C6E1-4F1D-8072-10FBD0DADF6C}" type="datetimeFigureOut">
              <a:rPr lang="en-US" smtClean="0"/>
              <a:t>3/3/2024</a:t>
            </a:fld>
            <a:endParaRPr lang="en-US"/>
          </a:p>
        </p:txBody>
      </p:sp>
      <p:sp>
        <p:nvSpPr>
          <p:cNvPr id="6" name="Footer Placeholder 5">
            <a:extLst>
              <a:ext uri="{FF2B5EF4-FFF2-40B4-BE49-F238E27FC236}">
                <a16:creationId xmlns:a16="http://schemas.microsoft.com/office/drawing/2014/main" id="{6E1FD989-2B20-E3D3-6731-19379D84E8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0990F2-E443-C340-8030-B41273CDE8B9}"/>
              </a:ext>
            </a:extLst>
          </p:cNvPr>
          <p:cNvSpPr>
            <a:spLocks noGrp="1"/>
          </p:cNvSpPr>
          <p:nvPr>
            <p:ph type="sldNum" sz="quarter" idx="12"/>
          </p:nvPr>
        </p:nvSpPr>
        <p:spPr/>
        <p:txBody>
          <a:bodyPr/>
          <a:lstStyle/>
          <a:p>
            <a:fld id="{2D023777-8D63-4E63-A2F7-757EE0756889}" type="slidenum">
              <a:rPr lang="en-US" smtClean="0"/>
              <a:t>‹#›</a:t>
            </a:fld>
            <a:endParaRPr lang="en-US"/>
          </a:p>
        </p:txBody>
      </p:sp>
    </p:spTree>
    <p:extLst>
      <p:ext uri="{BB962C8B-B14F-4D97-AF65-F5344CB8AC3E}">
        <p14:creationId xmlns:p14="http://schemas.microsoft.com/office/powerpoint/2010/main" val="3655364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9C10DC-EEDC-0BC7-D863-A5A92CDBCB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D6E8B0-EE60-7E7E-BDCC-F578CC0E4D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3A3AC7-BC7D-568E-CCD0-3A7F36C00E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0B03EA8-C6E1-4F1D-8072-10FBD0DADF6C}" type="datetimeFigureOut">
              <a:rPr lang="en-US" smtClean="0"/>
              <a:t>3/3/2024</a:t>
            </a:fld>
            <a:endParaRPr lang="en-US"/>
          </a:p>
        </p:txBody>
      </p:sp>
      <p:sp>
        <p:nvSpPr>
          <p:cNvPr id="5" name="Footer Placeholder 4">
            <a:extLst>
              <a:ext uri="{FF2B5EF4-FFF2-40B4-BE49-F238E27FC236}">
                <a16:creationId xmlns:a16="http://schemas.microsoft.com/office/drawing/2014/main" id="{7C9267A0-56BB-BF14-F0FA-6CC514BD74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11090F9-E98D-F65F-971C-6F488D8A9D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023777-8D63-4E63-A2F7-757EE0756889}" type="slidenum">
              <a:rPr lang="en-US" smtClean="0"/>
              <a:t>‹#›</a:t>
            </a:fld>
            <a:endParaRPr lang="en-US"/>
          </a:p>
        </p:txBody>
      </p:sp>
    </p:spTree>
    <p:extLst>
      <p:ext uri="{BB962C8B-B14F-4D97-AF65-F5344CB8AC3E}">
        <p14:creationId xmlns:p14="http://schemas.microsoft.com/office/powerpoint/2010/main" val="599845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48D28-24D7-9E89-7146-FE92E9B7E5A4}"/>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First </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2816620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631FF0-0E5F-8584-712B-87FF84D2C0E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E7B605-FD91-A666-8162-A740CE0FC476}"/>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“Now may our God and Father Himself, and our Lord Jesus Christ, direct our way to you.  </a:t>
            </a:r>
            <a:r>
              <a:rPr lang="en-US" sz="4400" b="1" i="1" dirty="0">
                <a:solidFill>
                  <a:srgbClr val="FF0000"/>
                </a:solidFill>
                <a:effectLst/>
                <a:latin typeface="Times New Roman" panose="02020603050405020304" pitchFamily="18" charset="0"/>
                <a:ea typeface="Calibri" panose="020F0502020204030204" pitchFamily="34" charset="0"/>
              </a:rPr>
              <a:t>And may the Lord make you increase and abound in love to one another and to all, just as we do to you</a:t>
            </a:r>
            <a:r>
              <a:rPr lang="en-US" sz="4400" b="1" i="1" dirty="0">
                <a:effectLst/>
                <a:latin typeface="Times New Roman" panose="02020603050405020304" pitchFamily="18" charset="0"/>
                <a:ea typeface="Calibri" panose="020F0502020204030204" pitchFamily="34" charset="0"/>
              </a:rPr>
              <a:t>, </a:t>
            </a:r>
            <a:r>
              <a:rPr lang="en-US" sz="4400" b="1" i="1" dirty="0">
                <a:solidFill>
                  <a:srgbClr val="0070C0"/>
                </a:solidFill>
                <a:effectLst/>
                <a:latin typeface="Times New Roman" panose="02020603050405020304" pitchFamily="18" charset="0"/>
                <a:ea typeface="Calibri" panose="020F0502020204030204" pitchFamily="34" charset="0"/>
              </a:rPr>
              <a:t>so that He may establish your hearts blameless in holiness before our God and Father at the coming of our Lord Jesus Christ with all His saints</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4037468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7E792F-0114-7930-6331-15000942E2CB}"/>
            </a:ext>
          </a:extLst>
        </p:cNvPr>
        <p:cNvGrpSpPr/>
        <p:nvPr/>
      </p:nvGrpSpPr>
      <p:grpSpPr>
        <a:xfrm>
          <a:off x="0" y="0"/>
          <a:ext cx="0" cy="0"/>
          <a:chOff x="0" y="0"/>
          <a:chExt cx="0" cy="0"/>
        </a:xfrm>
      </p:grpSpPr>
      <p:pic>
        <p:nvPicPr>
          <p:cNvPr id="8" name="Content Placeholder 7" descr="A diagram of the bible&#10;&#10;Description automatically generated">
            <a:extLst>
              <a:ext uri="{FF2B5EF4-FFF2-40B4-BE49-F238E27FC236}">
                <a16:creationId xmlns:a16="http://schemas.microsoft.com/office/drawing/2014/main" id="{6A9CF321-FF20-D7FD-0493-49C0EC38B0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0546" y="1"/>
            <a:ext cx="8751596" cy="6858000"/>
          </a:xfrm>
        </p:spPr>
      </p:pic>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BB836641-CC1C-4EB6-9C33-BC1C04538DF9}"/>
                  </a:ext>
                </a:extLst>
              </p14:cNvPr>
              <p14:cNvContentPartPr/>
              <p14:nvPr/>
            </p14:nvContentPartPr>
            <p14:xfrm>
              <a:off x="4583802" y="913164"/>
              <a:ext cx="3140640" cy="1598760"/>
            </p14:xfrm>
          </p:contentPart>
        </mc:Choice>
        <mc:Fallback xmlns="">
          <p:pic>
            <p:nvPicPr>
              <p:cNvPr id="3" name="Ink 2">
                <a:extLst>
                  <a:ext uri="{FF2B5EF4-FFF2-40B4-BE49-F238E27FC236}">
                    <a16:creationId xmlns:a16="http://schemas.microsoft.com/office/drawing/2014/main" id="{BB836641-CC1C-4EB6-9C33-BC1C04538DF9}"/>
                  </a:ext>
                </a:extLst>
              </p:cNvPr>
              <p:cNvPicPr/>
              <p:nvPr/>
            </p:nvPicPr>
            <p:blipFill>
              <a:blip r:embed="rId4"/>
              <a:stretch>
                <a:fillRect/>
              </a:stretch>
            </p:blipFill>
            <p:spPr>
              <a:xfrm>
                <a:off x="4565802" y="895164"/>
                <a:ext cx="3176280" cy="1634400"/>
              </a:xfrm>
              <a:prstGeom prst="rect">
                <a:avLst/>
              </a:prstGeom>
            </p:spPr>
          </p:pic>
        </mc:Fallback>
      </mc:AlternateContent>
    </p:spTree>
    <p:extLst>
      <p:ext uri="{BB962C8B-B14F-4D97-AF65-F5344CB8AC3E}">
        <p14:creationId xmlns:p14="http://schemas.microsoft.com/office/powerpoint/2010/main" val="1044110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C9031E-D4B3-2581-582A-5FF6C2C1D850}"/>
            </a:ext>
          </a:extLst>
        </p:cNvPr>
        <p:cNvGrpSpPr/>
        <p:nvPr/>
      </p:nvGrpSpPr>
      <p:grpSpPr>
        <a:xfrm>
          <a:off x="0" y="0"/>
          <a:ext cx="0" cy="0"/>
          <a:chOff x="0" y="0"/>
          <a:chExt cx="0" cy="0"/>
        </a:xfrm>
      </p:grpSpPr>
      <p:pic>
        <p:nvPicPr>
          <p:cNvPr id="8" name="Content Placeholder 7" descr="A diagram of the bible&#10;&#10;Description automatically generated">
            <a:extLst>
              <a:ext uri="{FF2B5EF4-FFF2-40B4-BE49-F238E27FC236}">
                <a16:creationId xmlns:a16="http://schemas.microsoft.com/office/drawing/2014/main" id="{8E2A421D-7B19-74F1-D12F-ED2F467854C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0546" y="1"/>
            <a:ext cx="8751596" cy="6858000"/>
          </a:xfrm>
        </p:spPr>
      </p:pic>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27D1F3BE-7D6C-1C49-909C-5A0A70AEBAE9}"/>
                  </a:ext>
                </a:extLst>
              </p14:cNvPr>
              <p14:cNvContentPartPr/>
              <p14:nvPr/>
            </p14:nvContentPartPr>
            <p14:xfrm>
              <a:off x="4583802" y="913164"/>
              <a:ext cx="3140640" cy="1598760"/>
            </p14:xfrm>
          </p:contentPart>
        </mc:Choice>
        <mc:Fallback xmlns="">
          <p:pic>
            <p:nvPicPr>
              <p:cNvPr id="3" name="Ink 2">
                <a:extLst>
                  <a:ext uri="{FF2B5EF4-FFF2-40B4-BE49-F238E27FC236}">
                    <a16:creationId xmlns:a16="http://schemas.microsoft.com/office/drawing/2014/main" id="{27D1F3BE-7D6C-1C49-909C-5A0A70AEBAE9}"/>
                  </a:ext>
                </a:extLst>
              </p:cNvPr>
              <p:cNvPicPr/>
              <p:nvPr/>
            </p:nvPicPr>
            <p:blipFill>
              <a:blip r:embed="rId4"/>
              <a:stretch>
                <a:fillRect/>
              </a:stretch>
            </p:blipFill>
            <p:spPr>
              <a:xfrm>
                <a:off x="4565802" y="895164"/>
                <a:ext cx="3176280" cy="1634400"/>
              </a:xfrm>
              <a:prstGeom prst="rect">
                <a:avLst/>
              </a:prstGeom>
            </p:spPr>
          </p:pic>
        </mc:Fallback>
      </mc:AlternateContent>
      <p:sp>
        <p:nvSpPr>
          <p:cNvPr id="2" name="Arrow: Up 1">
            <a:extLst>
              <a:ext uri="{FF2B5EF4-FFF2-40B4-BE49-F238E27FC236}">
                <a16:creationId xmlns:a16="http://schemas.microsoft.com/office/drawing/2014/main" id="{ADC24BC5-67EF-DAB3-4A01-E309BC4A80A5}"/>
              </a:ext>
            </a:extLst>
          </p:cNvPr>
          <p:cNvSpPr/>
          <p:nvPr/>
        </p:nvSpPr>
        <p:spPr>
          <a:xfrm flipH="1">
            <a:off x="8501448" y="4213654"/>
            <a:ext cx="287913" cy="1112108"/>
          </a:xfrm>
          <a:prstGeom prst="up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4" name="TextBox 3">
            <a:extLst>
              <a:ext uri="{FF2B5EF4-FFF2-40B4-BE49-F238E27FC236}">
                <a16:creationId xmlns:a16="http://schemas.microsoft.com/office/drawing/2014/main" id="{2B32F7B0-ED2A-489E-D99A-A244841C2024}"/>
              </a:ext>
            </a:extLst>
          </p:cNvPr>
          <p:cNvSpPr txBox="1"/>
          <p:nvPr/>
        </p:nvSpPr>
        <p:spPr>
          <a:xfrm>
            <a:off x="7903640" y="5325762"/>
            <a:ext cx="2746778" cy="707886"/>
          </a:xfrm>
          <a:prstGeom prst="rect">
            <a:avLst/>
          </a:prstGeom>
          <a:noFill/>
        </p:spPr>
        <p:txBody>
          <a:bodyPr wrap="none" rtlCol="0">
            <a:spAutoFit/>
          </a:bodyPr>
          <a:lstStyle/>
          <a:p>
            <a:r>
              <a:rPr lang="en-US" sz="4000" dirty="0">
                <a:solidFill>
                  <a:srgbClr val="FF0000"/>
                </a:solidFill>
              </a:rPr>
              <a:t>Maybe here</a:t>
            </a:r>
          </a:p>
        </p:txBody>
      </p:sp>
    </p:spTree>
    <p:extLst>
      <p:ext uri="{BB962C8B-B14F-4D97-AF65-F5344CB8AC3E}">
        <p14:creationId xmlns:p14="http://schemas.microsoft.com/office/powerpoint/2010/main" val="2890154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27C29-1BF2-F7FB-294C-90192F79A6C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830CA5-C8E8-6E02-9D9D-B096C1B9FE4A}"/>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“Now may our God and Father Himself, and our Lord Jesus Christ, direct our way to you.  And may the Lord make you increase and abound in love to one another and to all, just as we do to you, </a:t>
            </a:r>
            <a:r>
              <a:rPr lang="en-US" sz="4400" b="1" i="1" dirty="0">
                <a:solidFill>
                  <a:srgbClr val="0070C0"/>
                </a:solidFill>
                <a:effectLst/>
                <a:latin typeface="Times New Roman" panose="02020603050405020304" pitchFamily="18" charset="0"/>
                <a:ea typeface="Calibri" panose="020F0502020204030204" pitchFamily="34" charset="0"/>
              </a:rPr>
              <a:t>so that He may establish your hearts blameless in holiness before our God and Father at the coming of our Lord Jesus Christ with all His saints</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696486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1DF93-6A44-2CB0-08F0-FC76E2799CE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8F01F1-F08F-1351-21E5-4303E13FB0FF}"/>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“Now may our God and Father Himself, and our Lord Jesus Christ, direct our way to you.  And may the Lord make you increase and abound in love to one another and to all, just as we do to you, </a:t>
            </a:r>
            <a:r>
              <a:rPr lang="en-US" sz="4400" b="1" i="1" dirty="0">
                <a:solidFill>
                  <a:srgbClr val="0070C0"/>
                </a:solidFill>
                <a:effectLst/>
                <a:latin typeface="Times New Roman" panose="02020603050405020304" pitchFamily="18" charset="0"/>
                <a:ea typeface="Calibri" panose="020F0502020204030204" pitchFamily="34" charset="0"/>
              </a:rPr>
              <a:t>so that He may establish your hearts blameless in holiness before our God and Father at the coming of our Lord Jesus Christ with all His saints</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cxnSp>
        <p:nvCxnSpPr>
          <p:cNvPr id="4" name="Straight Connector 3">
            <a:extLst>
              <a:ext uri="{FF2B5EF4-FFF2-40B4-BE49-F238E27FC236}">
                <a16:creationId xmlns:a16="http://schemas.microsoft.com/office/drawing/2014/main" id="{8F6206F4-89C5-2B75-48C5-518B1BD1BF93}"/>
              </a:ext>
            </a:extLst>
          </p:cNvPr>
          <p:cNvCxnSpPr/>
          <p:nvPr/>
        </p:nvCxnSpPr>
        <p:spPr>
          <a:xfrm>
            <a:off x="5906530" y="5053914"/>
            <a:ext cx="4757351" cy="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4F5CC8DC-BF79-724D-DCF9-2C92162FF1B6}"/>
              </a:ext>
            </a:extLst>
          </p:cNvPr>
          <p:cNvCxnSpPr>
            <a:cxnSpLocks/>
          </p:cNvCxnSpPr>
          <p:nvPr/>
        </p:nvCxnSpPr>
        <p:spPr>
          <a:xfrm>
            <a:off x="967946" y="5700585"/>
            <a:ext cx="6038335" cy="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71368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6D884F-78FC-1E09-4ED6-1F84E963D34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228D2-9F16-A93E-B9BB-8ABA941743FB}"/>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“Now may our God and Father Himself, and our Lord Jesus Christ, direct our way to you.  And may the Lord make you increase and abound in love to one another and to all, just as we do to you, </a:t>
            </a:r>
            <a:r>
              <a:rPr lang="en-US" sz="4400" b="1" i="1" dirty="0">
                <a:solidFill>
                  <a:srgbClr val="0070C0"/>
                </a:solidFill>
                <a:effectLst/>
                <a:latin typeface="Times New Roman" panose="02020603050405020304" pitchFamily="18" charset="0"/>
                <a:ea typeface="Calibri" panose="020F0502020204030204" pitchFamily="34" charset="0"/>
              </a:rPr>
              <a:t>so that He may establish your hearts blameless in holiness before our God and Father </a:t>
            </a:r>
            <a:r>
              <a:rPr lang="en-US" sz="4400" b="1" i="1" dirty="0">
                <a:solidFill>
                  <a:srgbClr val="FF0000"/>
                </a:solidFill>
                <a:effectLst/>
                <a:latin typeface="Times New Roman" panose="02020603050405020304" pitchFamily="18" charset="0"/>
                <a:ea typeface="Calibri" panose="020F0502020204030204" pitchFamily="34" charset="0"/>
              </a:rPr>
              <a:t>at the coming of our Lord Jesus Christ with all His saints</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cxnSp>
        <p:nvCxnSpPr>
          <p:cNvPr id="4" name="Straight Connector 3">
            <a:extLst>
              <a:ext uri="{FF2B5EF4-FFF2-40B4-BE49-F238E27FC236}">
                <a16:creationId xmlns:a16="http://schemas.microsoft.com/office/drawing/2014/main" id="{C45C0B78-296D-C179-B3CB-834A40528A24}"/>
              </a:ext>
            </a:extLst>
          </p:cNvPr>
          <p:cNvCxnSpPr/>
          <p:nvPr/>
        </p:nvCxnSpPr>
        <p:spPr>
          <a:xfrm>
            <a:off x="5906530" y="5053914"/>
            <a:ext cx="4757351" cy="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5EBB8CEC-922D-50A8-CE53-B4564F37D31D}"/>
              </a:ext>
            </a:extLst>
          </p:cNvPr>
          <p:cNvCxnSpPr>
            <a:cxnSpLocks/>
          </p:cNvCxnSpPr>
          <p:nvPr/>
        </p:nvCxnSpPr>
        <p:spPr>
          <a:xfrm>
            <a:off x="967946" y="5700585"/>
            <a:ext cx="6038335" cy="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70854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B3C43-6C81-D867-A21E-BEC8E552FF8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886AB7-0295-7782-DA03-3B2FB175D508}"/>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“Now may our God and Father Himself, and our Lord Jesus Christ, direct our way to you.  And may the Lord make you increase and abound in love to one another and to all, just as we do to you, </a:t>
            </a:r>
            <a:r>
              <a:rPr lang="en-US" sz="4400" b="1" i="1" dirty="0">
                <a:solidFill>
                  <a:srgbClr val="0070C0"/>
                </a:solidFill>
                <a:effectLst/>
                <a:latin typeface="Times New Roman" panose="02020603050405020304" pitchFamily="18" charset="0"/>
                <a:ea typeface="Calibri" panose="020F0502020204030204" pitchFamily="34" charset="0"/>
              </a:rPr>
              <a:t>so that He may establish your hearts blameless in holiness before our God and Father </a:t>
            </a:r>
            <a:r>
              <a:rPr lang="en-US" sz="4400" b="1" i="1" dirty="0">
                <a:solidFill>
                  <a:srgbClr val="FF0000"/>
                </a:solidFill>
                <a:effectLst/>
                <a:latin typeface="Times New Roman" panose="02020603050405020304" pitchFamily="18" charset="0"/>
                <a:ea typeface="Calibri" panose="020F0502020204030204" pitchFamily="34" charset="0"/>
              </a:rPr>
              <a:t>at the coming of our Lord Jesus Christ </a:t>
            </a:r>
            <a:r>
              <a:rPr lang="en-US" sz="4400" b="1" i="1" u="sng" dirty="0">
                <a:solidFill>
                  <a:srgbClr val="7030A0"/>
                </a:solidFill>
                <a:effectLst/>
                <a:latin typeface="Times New Roman" panose="02020603050405020304" pitchFamily="18" charset="0"/>
                <a:ea typeface="Calibri" panose="020F0502020204030204" pitchFamily="34" charset="0"/>
              </a:rPr>
              <a:t>with all His saints</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cxnSp>
        <p:nvCxnSpPr>
          <p:cNvPr id="4" name="Straight Connector 3">
            <a:extLst>
              <a:ext uri="{FF2B5EF4-FFF2-40B4-BE49-F238E27FC236}">
                <a16:creationId xmlns:a16="http://schemas.microsoft.com/office/drawing/2014/main" id="{3DD780E1-2328-6EA3-F092-FDD1770541A4}"/>
              </a:ext>
            </a:extLst>
          </p:cNvPr>
          <p:cNvCxnSpPr/>
          <p:nvPr/>
        </p:nvCxnSpPr>
        <p:spPr>
          <a:xfrm>
            <a:off x="5906530" y="5053914"/>
            <a:ext cx="4757351" cy="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1D593A29-0D4F-634A-81A5-C544BEA40D4A}"/>
              </a:ext>
            </a:extLst>
          </p:cNvPr>
          <p:cNvCxnSpPr>
            <a:cxnSpLocks/>
          </p:cNvCxnSpPr>
          <p:nvPr/>
        </p:nvCxnSpPr>
        <p:spPr>
          <a:xfrm>
            <a:off x="967946" y="5700585"/>
            <a:ext cx="6038335" cy="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42271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0B5EF7-A744-FC14-5695-EAC8BB52242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038ECA-40BD-FAAC-4279-8100B782A80D}"/>
              </a:ext>
            </a:extLst>
          </p:cNvPr>
          <p:cNvSpPr>
            <a:spLocks noGrp="1"/>
          </p:cNvSpPr>
          <p:nvPr>
            <p:ph idx="1"/>
          </p:nvPr>
        </p:nvSpPr>
        <p:spPr>
          <a:xfrm>
            <a:off x="838200" y="691978"/>
            <a:ext cx="10515600" cy="5484985"/>
          </a:xfrm>
        </p:spPr>
        <p:txBody>
          <a:bodyPr>
            <a:noAutofit/>
          </a:bodyPr>
          <a:lstStyle/>
          <a:p>
            <a:pPr marL="0" indent="0">
              <a:buNone/>
            </a:pPr>
            <a:r>
              <a:rPr lang="en-US" sz="4400" dirty="0"/>
              <a:t>Revelation 19:11-16</a:t>
            </a:r>
          </a:p>
          <a:p>
            <a:pPr marL="0" indent="0">
              <a:buNone/>
            </a:pPr>
            <a:r>
              <a:rPr lang="en-US" sz="4400" b="1" i="1" dirty="0">
                <a:effectLst/>
                <a:latin typeface="Times New Roman" panose="02020603050405020304" pitchFamily="18" charset="0"/>
                <a:ea typeface="Calibri" panose="020F0502020204030204" pitchFamily="34" charset="0"/>
              </a:rPr>
              <a:t>“Now I saw heaven opened, and behold, a white horse.  And He who sat on him was called Faithful and True, and in righteousness He judges and makes war.  His eyes were like a flame of fire, and on His head were many crowns.  He had a name written that no one knew except Himself. He was clothed with a robe </a:t>
            </a:r>
            <a:endParaRPr lang="en-US" sz="4400" dirty="0"/>
          </a:p>
        </p:txBody>
      </p:sp>
    </p:spTree>
    <p:extLst>
      <p:ext uri="{BB962C8B-B14F-4D97-AF65-F5344CB8AC3E}">
        <p14:creationId xmlns:p14="http://schemas.microsoft.com/office/powerpoint/2010/main" val="3740526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2990E-AA8C-AC00-6117-D9F80A665DF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D2DF6E-B8A7-AD43-4B9D-A62A4E9CCA43}"/>
              </a:ext>
            </a:extLst>
          </p:cNvPr>
          <p:cNvSpPr>
            <a:spLocks noGrp="1"/>
          </p:cNvSpPr>
          <p:nvPr>
            <p:ph idx="1"/>
          </p:nvPr>
        </p:nvSpPr>
        <p:spPr>
          <a:xfrm>
            <a:off x="838200" y="691978"/>
            <a:ext cx="10515600" cy="5484985"/>
          </a:xfrm>
        </p:spPr>
        <p:txBody>
          <a:bodyPr>
            <a:noAutofit/>
          </a:bodyPr>
          <a:lstStyle/>
          <a:p>
            <a:pPr marL="0" indent="0">
              <a:buNone/>
            </a:pPr>
            <a:r>
              <a:rPr lang="en-US" sz="4400" dirty="0"/>
              <a:t>Revelation 19:11-16</a:t>
            </a:r>
          </a:p>
          <a:p>
            <a:pPr marL="0" indent="0">
              <a:buNone/>
            </a:pPr>
            <a:r>
              <a:rPr lang="en-US" sz="4400" b="1" i="1" dirty="0">
                <a:effectLst/>
                <a:latin typeface="Times New Roman" panose="02020603050405020304" pitchFamily="18" charset="0"/>
                <a:ea typeface="Calibri" panose="020F0502020204030204" pitchFamily="34" charset="0"/>
              </a:rPr>
              <a:t>dipped in blood, and His name is called The Word of God.  And the armies in heaven, clothed in fine linen, white and clean, followed Him on white horses.  Now out of His mouth goes a sharp sword, that with it He should strike the nations. And He Himself will rule them with a rod of iron. </a:t>
            </a:r>
            <a:endParaRPr lang="en-US" sz="4400" dirty="0"/>
          </a:p>
        </p:txBody>
      </p:sp>
    </p:spTree>
    <p:extLst>
      <p:ext uri="{BB962C8B-B14F-4D97-AF65-F5344CB8AC3E}">
        <p14:creationId xmlns:p14="http://schemas.microsoft.com/office/powerpoint/2010/main" val="1527609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265C9-76F1-2824-2A5A-29BB4E14F1C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2F39-999B-256C-50DA-BFD1A0C7D895}"/>
              </a:ext>
            </a:extLst>
          </p:cNvPr>
          <p:cNvSpPr>
            <a:spLocks noGrp="1"/>
          </p:cNvSpPr>
          <p:nvPr>
            <p:ph idx="1"/>
          </p:nvPr>
        </p:nvSpPr>
        <p:spPr>
          <a:xfrm>
            <a:off x="838200" y="691978"/>
            <a:ext cx="10515600" cy="5484985"/>
          </a:xfrm>
        </p:spPr>
        <p:txBody>
          <a:bodyPr>
            <a:noAutofit/>
          </a:bodyPr>
          <a:lstStyle/>
          <a:p>
            <a:pPr marL="0" indent="0">
              <a:buNone/>
            </a:pPr>
            <a:r>
              <a:rPr lang="en-US" sz="4400" dirty="0"/>
              <a:t>Revelation 19:11-16</a:t>
            </a:r>
          </a:p>
          <a:p>
            <a:pPr marL="0" indent="0">
              <a:buNone/>
            </a:pPr>
            <a:r>
              <a:rPr lang="en-US" sz="4400" b="1" i="1" dirty="0">
                <a:effectLst/>
                <a:latin typeface="Times New Roman" panose="02020603050405020304" pitchFamily="18" charset="0"/>
                <a:ea typeface="Calibri" panose="020F0502020204030204" pitchFamily="34" charset="0"/>
              </a:rPr>
              <a:t>He Himself treads the winepress of the fierceness and wrath of Almighty God.  And He has on His robe and on His thigh a name written: KING OF KINGS AND LORD OF LORDS.”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032989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C57ED7-26D1-5581-C658-1B0A710E62EA}"/>
              </a:ext>
            </a:extLst>
          </p:cNvPr>
          <p:cNvSpPr>
            <a:spLocks noGrp="1"/>
          </p:cNvSpPr>
          <p:nvPr>
            <p:ph idx="1"/>
          </p:nvPr>
        </p:nvSpPr>
        <p:spPr>
          <a:xfrm>
            <a:off x="838200" y="691978"/>
            <a:ext cx="10515600" cy="5484985"/>
          </a:xfrm>
        </p:spPr>
        <p:txBody>
          <a:bodyPr>
            <a:normAutofit/>
          </a:bodyPr>
          <a:lstStyle/>
          <a:p>
            <a:pPr marL="0" indent="0">
              <a:buNone/>
            </a:pPr>
            <a:endParaRPr lang="en-US" sz="4800" dirty="0"/>
          </a:p>
          <a:p>
            <a:pPr marL="0" indent="0">
              <a:buNone/>
            </a:pPr>
            <a:r>
              <a:rPr lang="en-US" sz="4800" dirty="0"/>
              <a:t>1 Thessalonians 3:10</a:t>
            </a:r>
          </a:p>
          <a:p>
            <a:pPr marL="0" indent="0">
              <a:buNone/>
            </a:pPr>
            <a:r>
              <a:rPr lang="en-US" sz="4800" b="1" i="1" dirty="0">
                <a:effectLst/>
                <a:latin typeface="Times New Roman" panose="02020603050405020304" pitchFamily="18" charset="0"/>
                <a:ea typeface="Calibri" panose="020F0502020204030204" pitchFamily="34" charset="0"/>
              </a:rPr>
              <a:t>“… night and day praying exceedingly that we may see your face and perfect what is lacking in your faith …”. </a:t>
            </a:r>
            <a:endParaRPr lang="en-US" sz="4800" dirty="0"/>
          </a:p>
        </p:txBody>
      </p:sp>
    </p:spTree>
    <p:extLst>
      <p:ext uri="{BB962C8B-B14F-4D97-AF65-F5344CB8AC3E}">
        <p14:creationId xmlns:p14="http://schemas.microsoft.com/office/powerpoint/2010/main" val="670145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2D3324-8A52-6D20-E7E5-8D03415E617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AA2085-061F-F9FB-8C39-D8EF4C4806C6}"/>
              </a:ext>
            </a:extLst>
          </p:cNvPr>
          <p:cNvSpPr>
            <a:spLocks noGrp="1"/>
          </p:cNvSpPr>
          <p:nvPr>
            <p:ph idx="1"/>
          </p:nvPr>
        </p:nvSpPr>
        <p:spPr>
          <a:xfrm>
            <a:off x="838200" y="691978"/>
            <a:ext cx="10515600" cy="5484985"/>
          </a:xfrm>
        </p:spPr>
        <p:txBody>
          <a:bodyPr>
            <a:noAutofit/>
          </a:bodyPr>
          <a:lstStyle/>
          <a:p>
            <a:pPr marL="0" indent="0">
              <a:buNone/>
            </a:pPr>
            <a:r>
              <a:rPr lang="en-US" sz="4400" dirty="0"/>
              <a:t>Revelation 19:11-16</a:t>
            </a:r>
          </a:p>
          <a:p>
            <a:pPr marL="0" indent="0">
              <a:buNone/>
            </a:pPr>
            <a:r>
              <a:rPr lang="en-US" sz="4400" b="1" i="1" dirty="0">
                <a:effectLst/>
                <a:latin typeface="Times New Roman" panose="02020603050405020304" pitchFamily="18" charset="0"/>
                <a:ea typeface="Calibri" panose="020F0502020204030204" pitchFamily="34" charset="0"/>
              </a:rPr>
              <a:t>dipped in blood, and His name is called The Word of God.  </a:t>
            </a:r>
            <a:r>
              <a:rPr lang="en-US" sz="4400" b="1" i="1" dirty="0">
                <a:solidFill>
                  <a:srgbClr val="FF0000"/>
                </a:solidFill>
                <a:effectLst/>
                <a:latin typeface="Times New Roman" panose="02020603050405020304" pitchFamily="18" charset="0"/>
                <a:ea typeface="Calibri" panose="020F0502020204030204" pitchFamily="34" charset="0"/>
              </a:rPr>
              <a:t>And the armies in heaven, clothed in fine linen, white and clean, followed Him on white horses</a:t>
            </a:r>
            <a:r>
              <a:rPr lang="en-US" sz="4400" b="1" i="1" dirty="0">
                <a:effectLst/>
                <a:latin typeface="Times New Roman" panose="02020603050405020304" pitchFamily="18" charset="0"/>
                <a:ea typeface="Calibri" panose="020F0502020204030204" pitchFamily="34" charset="0"/>
              </a:rPr>
              <a:t>.  Now out of His mouth goes a sharp sword, that with it He should strike the nations. And He Himself will rule them with a rod of iron. </a:t>
            </a:r>
            <a:endParaRPr lang="en-US" sz="4400" dirty="0"/>
          </a:p>
        </p:txBody>
      </p:sp>
    </p:spTree>
    <p:extLst>
      <p:ext uri="{BB962C8B-B14F-4D97-AF65-F5344CB8AC3E}">
        <p14:creationId xmlns:p14="http://schemas.microsoft.com/office/powerpoint/2010/main" val="1251913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8C028-3C0A-6262-3065-AA5B6BBB7B4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003A0D-627B-7B71-64DA-E43E92B4C6F3}"/>
              </a:ext>
            </a:extLst>
          </p:cNvPr>
          <p:cNvSpPr>
            <a:spLocks noGrp="1"/>
          </p:cNvSpPr>
          <p:nvPr>
            <p:ph idx="1"/>
          </p:nvPr>
        </p:nvSpPr>
        <p:spPr>
          <a:xfrm>
            <a:off x="838200" y="691978"/>
            <a:ext cx="10515600" cy="5484985"/>
          </a:xfrm>
        </p:spPr>
        <p:txBody>
          <a:bodyPr>
            <a:noAutofit/>
          </a:bodyPr>
          <a:lstStyle/>
          <a:p>
            <a:pPr marL="0" indent="0">
              <a:buNone/>
            </a:pPr>
            <a:r>
              <a:rPr lang="en-US" sz="4000" dirty="0"/>
              <a:t>Revelation 17:12-14</a:t>
            </a:r>
          </a:p>
          <a:p>
            <a:pPr marL="0" indent="0">
              <a:buNone/>
            </a:pPr>
            <a:r>
              <a:rPr lang="en-US" sz="4000" b="1" i="1" dirty="0">
                <a:effectLst/>
                <a:latin typeface="Times New Roman" panose="02020603050405020304" pitchFamily="18" charset="0"/>
                <a:ea typeface="Calibri" panose="020F0502020204030204" pitchFamily="34" charset="0"/>
              </a:rPr>
              <a:t>“The ten horns which you saw are ten kings who have received no kingdom as yet, but they receive authority for one hour as kings with the beast.  These are of one mind, and they will give their power and authority to the beast.  These will make war with the Lamb, and the Lamb will overcome them, for He is Lord of lords and King of kings; and those who are with Him are called, chosen, and faithful.”</a:t>
            </a:r>
            <a:endParaRPr lang="en-US" sz="4000" dirty="0"/>
          </a:p>
        </p:txBody>
      </p:sp>
    </p:spTree>
    <p:extLst>
      <p:ext uri="{BB962C8B-B14F-4D97-AF65-F5344CB8AC3E}">
        <p14:creationId xmlns:p14="http://schemas.microsoft.com/office/powerpoint/2010/main" val="749128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C6348-9AA8-2D0A-62F1-A44A98D6DDA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A7AE7B-1F8E-9CFC-BB91-F5D901A064C7}"/>
              </a:ext>
            </a:extLst>
          </p:cNvPr>
          <p:cNvSpPr>
            <a:spLocks noGrp="1"/>
          </p:cNvSpPr>
          <p:nvPr>
            <p:ph idx="1"/>
          </p:nvPr>
        </p:nvSpPr>
        <p:spPr>
          <a:xfrm>
            <a:off x="838200" y="691978"/>
            <a:ext cx="10515600" cy="5484985"/>
          </a:xfrm>
        </p:spPr>
        <p:txBody>
          <a:bodyPr>
            <a:noAutofit/>
          </a:bodyPr>
          <a:lstStyle/>
          <a:p>
            <a:pPr marL="0" indent="0">
              <a:buNone/>
            </a:pPr>
            <a:r>
              <a:rPr lang="en-US" sz="4000" dirty="0"/>
              <a:t>Revelation 17:12-14</a:t>
            </a:r>
          </a:p>
          <a:p>
            <a:pPr marL="0" indent="0">
              <a:buNone/>
            </a:pPr>
            <a:r>
              <a:rPr lang="en-US" sz="4000" b="1" i="1" dirty="0">
                <a:effectLst/>
                <a:latin typeface="Times New Roman" panose="02020603050405020304" pitchFamily="18" charset="0"/>
                <a:ea typeface="Calibri" panose="020F0502020204030204" pitchFamily="34" charset="0"/>
              </a:rPr>
              <a:t>“The ten horns which you saw are ten kings who have received no kingdom as yet, but they receive authority for one hour as kings with the beast.  These are of one mind, and they will give their power and authority to the beast.  These will make war with the Lamb, and the Lamb will overcome them, for He is Lord of lords and King of kings; </a:t>
            </a:r>
            <a:r>
              <a:rPr lang="en-US" sz="4000" b="1" i="1" dirty="0">
                <a:solidFill>
                  <a:srgbClr val="FF0000"/>
                </a:solidFill>
                <a:effectLst/>
                <a:latin typeface="Times New Roman" panose="02020603050405020304" pitchFamily="18" charset="0"/>
                <a:ea typeface="Calibri" panose="020F0502020204030204" pitchFamily="34" charset="0"/>
              </a:rPr>
              <a:t>and those who are with Him are called, chosen, and faithful</a:t>
            </a:r>
            <a:r>
              <a:rPr lang="en-US" sz="4000" b="1" i="1" dirty="0">
                <a:effectLst/>
                <a:latin typeface="Times New Roman" panose="02020603050405020304" pitchFamily="18" charset="0"/>
                <a:ea typeface="Calibri" panose="020F0502020204030204" pitchFamily="34" charset="0"/>
              </a:rPr>
              <a:t>.”</a:t>
            </a:r>
            <a:endParaRPr lang="en-US" sz="4000" dirty="0"/>
          </a:p>
        </p:txBody>
      </p:sp>
    </p:spTree>
    <p:extLst>
      <p:ext uri="{BB962C8B-B14F-4D97-AF65-F5344CB8AC3E}">
        <p14:creationId xmlns:p14="http://schemas.microsoft.com/office/powerpoint/2010/main" val="3170825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C6348-9AA8-2D0A-62F1-A44A98D6DDA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A7AE7B-1F8E-9CFC-BB91-F5D901A064C7}"/>
              </a:ext>
            </a:extLst>
          </p:cNvPr>
          <p:cNvSpPr>
            <a:spLocks noGrp="1"/>
          </p:cNvSpPr>
          <p:nvPr>
            <p:ph idx="1"/>
          </p:nvPr>
        </p:nvSpPr>
        <p:spPr>
          <a:xfrm>
            <a:off x="838200" y="691978"/>
            <a:ext cx="10515600" cy="5484985"/>
          </a:xfrm>
        </p:spPr>
        <p:txBody>
          <a:bodyPr>
            <a:noAutofit/>
          </a:bodyPr>
          <a:lstStyle/>
          <a:p>
            <a:pPr marL="0" indent="0">
              <a:buNone/>
            </a:pPr>
            <a:r>
              <a:rPr lang="en-US" sz="4000" dirty="0"/>
              <a:t>Revelation 17:12-14</a:t>
            </a:r>
          </a:p>
          <a:p>
            <a:pPr marL="0" indent="0">
              <a:buNone/>
            </a:pPr>
            <a:r>
              <a:rPr lang="en-US" sz="4000" b="1" i="1" dirty="0">
                <a:effectLst/>
                <a:latin typeface="Times New Roman" panose="02020603050405020304" pitchFamily="18" charset="0"/>
                <a:ea typeface="Calibri" panose="020F0502020204030204" pitchFamily="34" charset="0"/>
              </a:rPr>
              <a:t>“The ten horns which you saw are ten kings who have received no kingdom as yet, but they receive authority for one hour as kings with the beast.  These are of one mind, and they will give their power and authority to the beast.  These will make war with the Lamb, and the Lamb will overcome them, for He is Lord of lords and King of kings; </a:t>
            </a:r>
            <a:r>
              <a:rPr lang="en-US" sz="4000" b="1" i="1" dirty="0">
                <a:solidFill>
                  <a:srgbClr val="FFFF00"/>
                </a:solidFill>
                <a:effectLst/>
                <a:latin typeface="Times New Roman" panose="02020603050405020304" pitchFamily="18" charset="0"/>
                <a:ea typeface="Calibri" panose="020F0502020204030204" pitchFamily="34" charset="0"/>
              </a:rPr>
              <a:t>and those who are with Him are called, chosen, and faithful</a:t>
            </a:r>
            <a:r>
              <a:rPr lang="en-US" sz="4000" b="1" i="1" dirty="0">
                <a:effectLst/>
                <a:latin typeface="Times New Roman" panose="02020603050405020304" pitchFamily="18" charset="0"/>
                <a:ea typeface="Calibri" panose="020F0502020204030204" pitchFamily="34" charset="0"/>
              </a:rPr>
              <a:t>.”</a:t>
            </a:r>
            <a:endParaRPr lang="en-US" sz="4000" dirty="0"/>
          </a:p>
        </p:txBody>
      </p:sp>
    </p:spTree>
    <p:extLst>
      <p:ext uri="{BB962C8B-B14F-4D97-AF65-F5344CB8AC3E}">
        <p14:creationId xmlns:p14="http://schemas.microsoft.com/office/powerpoint/2010/main" val="3334473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AEEBD-A710-2279-323C-CD7D2E09281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075D25-A7DF-C555-AE86-34C043FE7D38}"/>
              </a:ext>
            </a:extLst>
          </p:cNvPr>
          <p:cNvSpPr>
            <a:spLocks noGrp="1"/>
          </p:cNvSpPr>
          <p:nvPr>
            <p:ph idx="1"/>
          </p:nvPr>
        </p:nvSpPr>
        <p:spPr>
          <a:xfrm>
            <a:off x="838200" y="691978"/>
            <a:ext cx="10515600" cy="5484985"/>
          </a:xfrm>
        </p:spPr>
        <p:txBody>
          <a:bodyPr>
            <a:noAutofit/>
          </a:bodyPr>
          <a:lstStyle/>
          <a:p>
            <a:pPr marL="0" indent="0">
              <a:buNone/>
            </a:pPr>
            <a:endParaRPr lang="en-US" sz="4000" dirty="0"/>
          </a:p>
          <a:p>
            <a:pPr marL="0" indent="0">
              <a:buNone/>
            </a:pPr>
            <a:endParaRPr lang="en-US" sz="4000" dirty="0"/>
          </a:p>
          <a:p>
            <a:pPr marL="0" indent="0">
              <a:buNone/>
            </a:pPr>
            <a:r>
              <a:rPr lang="en-US" sz="4000" dirty="0"/>
              <a:t>Ephesians 4:8</a:t>
            </a:r>
          </a:p>
          <a:p>
            <a:pPr marL="0" indent="0">
              <a:buNone/>
            </a:pPr>
            <a:r>
              <a:rPr lang="en-US" sz="4000" b="1" i="1" dirty="0">
                <a:effectLst/>
                <a:latin typeface="Times New Roman" panose="02020603050405020304" pitchFamily="18" charset="0"/>
                <a:ea typeface="Calibri" panose="020F0502020204030204" pitchFamily="34" charset="0"/>
              </a:rPr>
              <a:t>“Therefore He says:</a:t>
            </a:r>
          </a:p>
          <a:p>
            <a:pPr marL="0" indent="0">
              <a:buNone/>
            </a:pPr>
            <a:r>
              <a:rPr lang="en-US" sz="4000" b="1" i="1" dirty="0">
                <a:latin typeface="Times New Roman" panose="02020603050405020304" pitchFamily="18" charset="0"/>
              </a:rPr>
              <a:t>“When He ascended on high, He led captivity captive, and gave gifts to men.”</a:t>
            </a:r>
            <a:endParaRPr lang="en-US" sz="4000" dirty="0"/>
          </a:p>
        </p:txBody>
      </p:sp>
    </p:spTree>
    <p:extLst>
      <p:ext uri="{BB962C8B-B14F-4D97-AF65-F5344CB8AC3E}">
        <p14:creationId xmlns:p14="http://schemas.microsoft.com/office/powerpoint/2010/main" val="4259898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886E1-6D40-55BE-A7B0-FC2A1AE1543F}"/>
            </a:ext>
          </a:extLst>
        </p:cNvPr>
        <p:cNvGrpSpPr/>
        <p:nvPr/>
      </p:nvGrpSpPr>
      <p:grpSpPr>
        <a:xfrm>
          <a:off x="0" y="0"/>
          <a:ext cx="0" cy="0"/>
          <a:chOff x="0" y="0"/>
          <a:chExt cx="0" cy="0"/>
        </a:xfrm>
      </p:grpSpPr>
      <p:pic>
        <p:nvPicPr>
          <p:cNvPr id="8" name="Content Placeholder 7" descr="A diagram of the bible&#10;&#10;Description automatically generated">
            <a:extLst>
              <a:ext uri="{FF2B5EF4-FFF2-40B4-BE49-F238E27FC236}">
                <a16:creationId xmlns:a16="http://schemas.microsoft.com/office/drawing/2014/main" id="{D54D8F99-D86E-B802-35FC-51D4D045469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0546" y="1"/>
            <a:ext cx="8751596" cy="6858000"/>
          </a:xfrm>
        </p:spPr>
      </p:pic>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7EA5439C-3205-5FE3-0C23-3A65C167646E}"/>
                  </a:ext>
                </a:extLst>
              </p14:cNvPr>
              <p14:cNvContentPartPr/>
              <p14:nvPr/>
            </p14:nvContentPartPr>
            <p14:xfrm>
              <a:off x="4583802" y="913164"/>
              <a:ext cx="3140640" cy="1598760"/>
            </p14:xfrm>
          </p:contentPart>
        </mc:Choice>
        <mc:Fallback xmlns="">
          <p:pic>
            <p:nvPicPr>
              <p:cNvPr id="3" name="Ink 2">
                <a:extLst>
                  <a:ext uri="{FF2B5EF4-FFF2-40B4-BE49-F238E27FC236}">
                    <a16:creationId xmlns:a16="http://schemas.microsoft.com/office/drawing/2014/main" id="{7EA5439C-3205-5FE3-0C23-3A65C167646E}"/>
                  </a:ext>
                </a:extLst>
              </p:cNvPr>
              <p:cNvPicPr/>
              <p:nvPr/>
            </p:nvPicPr>
            <p:blipFill>
              <a:blip r:embed="rId4"/>
              <a:stretch>
                <a:fillRect/>
              </a:stretch>
            </p:blipFill>
            <p:spPr>
              <a:xfrm>
                <a:off x="4565802" y="895164"/>
                <a:ext cx="3176280" cy="1634400"/>
              </a:xfrm>
              <a:prstGeom prst="rect">
                <a:avLst/>
              </a:prstGeom>
            </p:spPr>
          </p:pic>
        </mc:Fallback>
      </mc:AlternateContent>
      <p:sp>
        <p:nvSpPr>
          <p:cNvPr id="2" name="Arrow: Up 1">
            <a:extLst>
              <a:ext uri="{FF2B5EF4-FFF2-40B4-BE49-F238E27FC236}">
                <a16:creationId xmlns:a16="http://schemas.microsoft.com/office/drawing/2014/main" id="{C1FC3F13-F85D-E9C9-7B38-F20A5F54639C}"/>
              </a:ext>
            </a:extLst>
          </p:cNvPr>
          <p:cNvSpPr/>
          <p:nvPr/>
        </p:nvSpPr>
        <p:spPr>
          <a:xfrm flipH="1">
            <a:off x="8501448" y="4213654"/>
            <a:ext cx="287913" cy="1112108"/>
          </a:xfrm>
          <a:prstGeom prst="up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4" name="TextBox 3">
            <a:extLst>
              <a:ext uri="{FF2B5EF4-FFF2-40B4-BE49-F238E27FC236}">
                <a16:creationId xmlns:a16="http://schemas.microsoft.com/office/drawing/2014/main" id="{F3A3C467-FD80-5E85-C1C7-7867ADAD66A7}"/>
              </a:ext>
            </a:extLst>
          </p:cNvPr>
          <p:cNvSpPr txBox="1"/>
          <p:nvPr/>
        </p:nvSpPr>
        <p:spPr>
          <a:xfrm>
            <a:off x="7903640" y="5325762"/>
            <a:ext cx="2746778" cy="707886"/>
          </a:xfrm>
          <a:prstGeom prst="rect">
            <a:avLst/>
          </a:prstGeom>
          <a:noFill/>
        </p:spPr>
        <p:txBody>
          <a:bodyPr wrap="none" rtlCol="0">
            <a:spAutoFit/>
          </a:bodyPr>
          <a:lstStyle/>
          <a:p>
            <a:r>
              <a:rPr lang="en-US" sz="4000" dirty="0">
                <a:solidFill>
                  <a:srgbClr val="FF0000"/>
                </a:solidFill>
              </a:rPr>
              <a:t>Maybe here</a:t>
            </a:r>
          </a:p>
        </p:txBody>
      </p:sp>
    </p:spTree>
    <p:extLst>
      <p:ext uri="{BB962C8B-B14F-4D97-AF65-F5344CB8AC3E}">
        <p14:creationId xmlns:p14="http://schemas.microsoft.com/office/powerpoint/2010/main" val="385448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D653C7-A5E2-2221-2087-7F3F19BA7E9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C0DDC9-8EE4-F304-9588-9CA0BC2F8DE3}"/>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“Now may our God and Father Himself, and our Lord Jesus Christ, direct our way to you.  And may the Lord make you increase and abound in love to one another and to all, just as we do to you, </a:t>
            </a:r>
            <a:r>
              <a:rPr lang="en-US" sz="4400" b="1" i="1" dirty="0">
                <a:solidFill>
                  <a:srgbClr val="0070C0"/>
                </a:solidFill>
                <a:effectLst/>
                <a:latin typeface="Times New Roman" panose="02020603050405020304" pitchFamily="18" charset="0"/>
                <a:ea typeface="Calibri" panose="020F0502020204030204" pitchFamily="34" charset="0"/>
              </a:rPr>
              <a:t>so that He may establish your hearts blameless in holiness before our God and Father </a:t>
            </a:r>
            <a:r>
              <a:rPr lang="en-US" sz="4400" b="1" i="1" dirty="0">
                <a:solidFill>
                  <a:srgbClr val="FF0000"/>
                </a:solidFill>
                <a:effectLst/>
                <a:latin typeface="Times New Roman" panose="02020603050405020304" pitchFamily="18" charset="0"/>
                <a:ea typeface="Calibri" panose="020F0502020204030204" pitchFamily="34" charset="0"/>
              </a:rPr>
              <a:t>at the coming of our Lord Jesus Christ </a:t>
            </a:r>
            <a:r>
              <a:rPr lang="en-US" sz="4400" b="1" i="1" u="sng" dirty="0">
                <a:solidFill>
                  <a:srgbClr val="7030A0"/>
                </a:solidFill>
                <a:effectLst/>
                <a:latin typeface="Times New Roman" panose="02020603050405020304" pitchFamily="18" charset="0"/>
                <a:ea typeface="Calibri" panose="020F0502020204030204" pitchFamily="34" charset="0"/>
              </a:rPr>
              <a:t>with all His saints</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cxnSp>
        <p:nvCxnSpPr>
          <p:cNvPr id="4" name="Straight Connector 3">
            <a:extLst>
              <a:ext uri="{FF2B5EF4-FFF2-40B4-BE49-F238E27FC236}">
                <a16:creationId xmlns:a16="http://schemas.microsoft.com/office/drawing/2014/main" id="{F9CBBFDE-73BA-5737-0091-8F1F266D16E1}"/>
              </a:ext>
            </a:extLst>
          </p:cNvPr>
          <p:cNvCxnSpPr/>
          <p:nvPr/>
        </p:nvCxnSpPr>
        <p:spPr>
          <a:xfrm>
            <a:off x="5906530" y="5053914"/>
            <a:ext cx="4757351" cy="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D22A5A27-AB70-827F-30B9-99DAACD06E24}"/>
              </a:ext>
            </a:extLst>
          </p:cNvPr>
          <p:cNvCxnSpPr>
            <a:cxnSpLocks/>
          </p:cNvCxnSpPr>
          <p:nvPr/>
        </p:nvCxnSpPr>
        <p:spPr>
          <a:xfrm>
            <a:off x="967946" y="5700585"/>
            <a:ext cx="6038335" cy="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599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557801-5A92-DAC3-13AC-8FCA8FD04F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426DD2-F192-B6A0-6B45-E07C8F235821}"/>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“Now may our God and Father Himself, and our Lord Jesus Christ, direct our way to you.  And may the Lord make you </a:t>
            </a:r>
            <a:r>
              <a:rPr lang="en-US" sz="4400" b="1" i="1" dirty="0">
                <a:solidFill>
                  <a:srgbClr val="FF0000"/>
                </a:solidFill>
                <a:effectLst/>
                <a:latin typeface="Times New Roman" panose="02020603050405020304" pitchFamily="18" charset="0"/>
                <a:ea typeface="Calibri" panose="020F0502020204030204" pitchFamily="34" charset="0"/>
              </a:rPr>
              <a:t>increase and abound in love to one another </a:t>
            </a:r>
            <a:r>
              <a:rPr lang="en-US" sz="4400" b="1" i="1" dirty="0">
                <a:effectLst/>
                <a:latin typeface="Times New Roman" panose="02020603050405020304" pitchFamily="18" charset="0"/>
                <a:ea typeface="Calibri" panose="020F0502020204030204" pitchFamily="34" charset="0"/>
              </a:rPr>
              <a:t>… </a:t>
            </a:r>
            <a:r>
              <a:rPr lang="en-US" sz="4400" b="1" i="1" dirty="0">
                <a:solidFill>
                  <a:srgbClr val="FF0000"/>
                </a:solidFill>
                <a:effectLst/>
                <a:latin typeface="Times New Roman" panose="02020603050405020304" pitchFamily="18" charset="0"/>
                <a:ea typeface="Calibri" panose="020F0502020204030204" pitchFamily="34" charset="0"/>
              </a:rPr>
              <a:t>so that He may establish your hearts blameless in holiness</a:t>
            </a:r>
            <a:r>
              <a:rPr lang="en-US" sz="4400" b="1" i="1" dirty="0">
                <a:effectLst/>
                <a:latin typeface="Times New Roman" panose="02020603050405020304" pitchFamily="18" charset="0"/>
                <a:ea typeface="Calibri" panose="020F0502020204030204" pitchFamily="34" charset="0"/>
              </a:rPr>
              <a:t> before our God and Father at the coming of our Lord Jesus Christ with all His saints.”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2813632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C2BDC-BB42-27E9-37F9-DAE4FBDEB2E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B6893F-92AF-4357-18DA-2A0A81E9A762}"/>
              </a:ext>
            </a:extLst>
          </p:cNvPr>
          <p:cNvSpPr>
            <a:spLocks noGrp="1"/>
          </p:cNvSpPr>
          <p:nvPr>
            <p:ph idx="1"/>
          </p:nvPr>
        </p:nvSpPr>
        <p:spPr>
          <a:xfrm>
            <a:off x="838200" y="691978"/>
            <a:ext cx="10515600" cy="5484985"/>
          </a:xfrm>
        </p:spPr>
        <p:txBody>
          <a:bodyPr>
            <a:noAutofit/>
          </a:bodyPr>
          <a:lstStyle/>
          <a:p>
            <a:pPr marL="0" indent="0">
              <a:buNone/>
            </a:pPr>
            <a:r>
              <a:rPr lang="en-US" sz="4400" dirty="0"/>
              <a:t>John 13:27</a:t>
            </a:r>
          </a:p>
          <a:p>
            <a:pPr marL="0" indent="0">
              <a:buNone/>
            </a:pPr>
            <a:r>
              <a:rPr lang="en-US" sz="4400" b="1" i="1" dirty="0">
                <a:effectLst/>
                <a:latin typeface="Times New Roman" panose="02020603050405020304" pitchFamily="18" charset="0"/>
                <a:ea typeface="Calibri" panose="020F0502020204030204" pitchFamily="34" charset="0"/>
              </a:rPr>
              <a:t>“What you do, do quickly.”</a:t>
            </a:r>
            <a:r>
              <a:rPr lang="en-US" sz="4400" dirty="0">
                <a:effectLst/>
                <a:latin typeface="Times New Roman" panose="02020603050405020304" pitchFamily="18" charset="0"/>
                <a:ea typeface="Calibri" panose="020F0502020204030204" pitchFamily="34" charset="0"/>
              </a:rPr>
              <a:t> </a:t>
            </a:r>
          </a:p>
          <a:p>
            <a:pPr marL="0" indent="0">
              <a:buNone/>
            </a:pPr>
            <a:endParaRPr lang="en-US" sz="4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25500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E928F-10C5-B1B9-B05A-4E29939421B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2A1C60-0B02-5E7F-39DC-DE71EA079D8D}"/>
              </a:ext>
            </a:extLst>
          </p:cNvPr>
          <p:cNvSpPr>
            <a:spLocks noGrp="1"/>
          </p:cNvSpPr>
          <p:nvPr>
            <p:ph idx="1"/>
          </p:nvPr>
        </p:nvSpPr>
        <p:spPr>
          <a:xfrm>
            <a:off x="838200" y="691978"/>
            <a:ext cx="10515600" cy="5484985"/>
          </a:xfrm>
        </p:spPr>
        <p:txBody>
          <a:bodyPr>
            <a:noAutofit/>
          </a:bodyPr>
          <a:lstStyle/>
          <a:p>
            <a:pPr marL="0" indent="0">
              <a:buNone/>
            </a:pPr>
            <a:r>
              <a:rPr lang="en-US" sz="4400" dirty="0"/>
              <a:t>John 13:27</a:t>
            </a:r>
          </a:p>
          <a:p>
            <a:pPr marL="0" indent="0">
              <a:buNone/>
            </a:pPr>
            <a:r>
              <a:rPr lang="en-US" sz="4400" b="1" i="1" dirty="0">
                <a:effectLst/>
                <a:latin typeface="Times New Roman" panose="02020603050405020304" pitchFamily="18" charset="0"/>
                <a:ea typeface="Calibri" panose="020F0502020204030204" pitchFamily="34" charset="0"/>
              </a:rPr>
              <a:t>“What you do, do quickly.”</a:t>
            </a:r>
            <a:r>
              <a:rPr lang="en-US" sz="4400" dirty="0">
                <a:effectLst/>
                <a:latin typeface="Times New Roman" panose="02020603050405020304" pitchFamily="18" charset="0"/>
                <a:ea typeface="Calibri" panose="020F0502020204030204" pitchFamily="34" charset="0"/>
              </a:rPr>
              <a:t> </a:t>
            </a:r>
          </a:p>
          <a:p>
            <a:pPr marL="0" indent="0">
              <a:buNone/>
            </a:pPr>
            <a:endParaRPr lang="en-US" sz="4400" dirty="0">
              <a:latin typeface="Times New Roman" panose="02020603050405020304" pitchFamily="18" charset="0"/>
              <a:ea typeface="Calibri" panose="020F0502020204030204" pitchFamily="34" charset="0"/>
            </a:endParaRPr>
          </a:p>
          <a:p>
            <a:pPr marL="0" indent="0">
              <a:buNone/>
            </a:pPr>
            <a:r>
              <a:rPr lang="en-US" sz="4400" dirty="0">
                <a:latin typeface="Times New Roman" panose="02020603050405020304" pitchFamily="18" charset="0"/>
                <a:ea typeface="Calibri" panose="020F0502020204030204" pitchFamily="34" charset="0"/>
              </a:rPr>
              <a:t>Verse 30</a:t>
            </a:r>
          </a:p>
          <a:p>
            <a:pPr marL="0" indent="0">
              <a:buNone/>
            </a:pPr>
            <a:r>
              <a:rPr lang="en-US" sz="4400" b="1" i="1" dirty="0">
                <a:effectLst/>
                <a:latin typeface="Times New Roman" panose="02020603050405020304" pitchFamily="18" charset="0"/>
                <a:ea typeface="Calibri" panose="020F0502020204030204" pitchFamily="34" charset="0"/>
              </a:rPr>
              <a:t>“Having received the piece of bread, he then went out immediately.  And it was night.”</a:t>
            </a:r>
            <a:endParaRPr lang="en-US" sz="4400" dirty="0"/>
          </a:p>
        </p:txBody>
      </p:sp>
    </p:spTree>
    <p:extLst>
      <p:ext uri="{BB962C8B-B14F-4D97-AF65-F5344CB8AC3E}">
        <p14:creationId xmlns:p14="http://schemas.microsoft.com/office/powerpoint/2010/main" val="380891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E2EC5-D0C8-F591-DED1-78B78E0799B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50912B-C848-875E-F2B6-C9258AE5BBD7}"/>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“Now may our God and Father Himself, and our Lord Jesus Christ, direct our way to you.  And may the Lord make you increase and abound in love to one another and to all, just as we do to you, so that He may establish your hearts blameless in holiness before our God and Father at the coming of our Lord Jesus Christ with all His saints.”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456555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6F512F-1DF7-8D4A-DAC3-9E668CCBA64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1A8C84-6D52-1358-A9CF-934A2E6BF4B2}"/>
              </a:ext>
            </a:extLst>
          </p:cNvPr>
          <p:cNvSpPr>
            <a:spLocks noGrp="1"/>
          </p:cNvSpPr>
          <p:nvPr>
            <p:ph idx="1"/>
          </p:nvPr>
        </p:nvSpPr>
        <p:spPr>
          <a:xfrm>
            <a:off x="838200" y="691978"/>
            <a:ext cx="10515600" cy="5484985"/>
          </a:xfrm>
        </p:spPr>
        <p:txBody>
          <a:bodyPr>
            <a:noAutofit/>
          </a:bodyPr>
          <a:lstStyle/>
          <a:p>
            <a:pPr marL="0" indent="0">
              <a:buNone/>
            </a:pPr>
            <a:r>
              <a:rPr lang="en-US" sz="4800" dirty="0"/>
              <a:t>John 13:34-35</a:t>
            </a:r>
          </a:p>
          <a:p>
            <a:pPr marL="0" indent="0">
              <a:buNone/>
            </a:pPr>
            <a:r>
              <a:rPr lang="en-US" sz="4800" b="1" i="1" dirty="0">
                <a:effectLst/>
                <a:latin typeface="Times New Roman" panose="02020603050405020304" pitchFamily="18" charset="0"/>
                <a:ea typeface="Calibri" panose="020F0502020204030204" pitchFamily="34" charset="0"/>
              </a:rPr>
              <a:t>“A new commandment I give to you, that you love one another; as I have loved you, that you also love one another.  By this all will know that you are My disciples, if you have love for one another.”</a:t>
            </a:r>
            <a:endParaRPr lang="en-US" sz="4800" dirty="0"/>
          </a:p>
        </p:txBody>
      </p:sp>
    </p:spTree>
    <p:extLst>
      <p:ext uri="{BB962C8B-B14F-4D97-AF65-F5344CB8AC3E}">
        <p14:creationId xmlns:p14="http://schemas.microsoft.com/office/powerpoint/2010/main" val="2559625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A735C-D71C-C46B-79B1-BBB2296930D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CC815F-ED89-2141-313B-02590DFC4D3A}"/>
              </a:ext>
            </a:extLst>
          </p:cNvPr>
          <p:cNvSpPr>
            <a:spLocks noGrp="1"/>
          </p:cNvSpPr>
          <p:nvPr>
            <p:ph idx="1"/>
          </p:nvPr>
        </p:nvSpPr>
        <p:spPr>
          <a:xfrm>
            <a:off x="838200" y="691978"/>
            <a:ext cx="10515600" cy="5484985"/>
          </a:xfrm>
        </p:spPr>
        <p:txBody>
          <a:bodyPr>
            <a:noAutofit/>
          </a:bodyPr>
          <a:lstStyle/>
          <a:p>
            <a:pPr marL="0" indent="0">
              <a:buNone/>
            </a:pPr>
            <a:r>
              <a:rPr lang="en-US" sz="4800" dirty="0"/>
              <a:t>John 13:34-35</a:t>
            </a:r>
          </a:p>
          <a:p>
            <a:pPr marL="0" indent="0">
              <a:buNone/>
            </a:pPr>
            <a:r>
              <a:rPr lang="en-US" sz="4800" b="1" i="1" dirty="0">
                <a:effectLst/>
                <a:latin typeface="Times New Roman" panose="02020603050405020304" pitchFamily="18" charset="0"/>
                <a:ea typeface="Calibri" panose="020F0502020204030204" pitchFamily="34" charset="0"/>
              </a:rPr>
              <a:t>“A new commandment I give to you, that you love one another; as I have loved you, that you also love one another.  </a:t>
            </a:r>
            <a:r>
              <a:rPr lang="en-US" sz="4800" b="1" i="1" dirty="0">
                <a:solidFill>
                  <a:srgbClr val="FF0000"/>
                </a:solidFill>
                <a:effectLst/>
                <a:latin typeface="Times New Roman" panose="02020603050405020304" pitchFamily="18" charset="0"/>
                <a:ea typeface="Calibri" panose="020F0502020204030204" pitchFamily="34" charset="0"/>
              </a:rPr>
              <a:t>By this all will know that you are My disciples, if you have love for one another</a:t>
            </a:r>
            <a:r>
              <a:rPr lang="en-US" sz="4800" b="1" i="1" dirty="0">
                <a:effectLst/>
                <a:latin typeface="Times New Roman" panose="02020603050405020304" pitchFamily="18" charset="0"/>
                <a:ea typeface="Calibri" panose="020F0502020204030204" pitchFamily="34" charset="0"/>
              </a:rPr>
              <a:t>.”</a:t>
            </a:r>
            <a:endParaRPr lang="en-US" sz="4800" dirty="0"/>
          </a:p>
        </p:txBody>
      </p:sp>
    </p:spTree>
    <p:extLst>
      <p:ext uri="{BB962C8B-B14F-4D97-AF65-F5344CB8AC3E}">
        <p14:creationId xmlns:p14="http://schemas.microsoft.com/office/powerpoint/2010/main" val="39906940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D572F-D2EE-9723-5753-9487E2CE691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2EAB1D-12E4-35CD-9089-904D54A17ECE}"/>
              </a:ext>
            </a:extLst>
          </p:cNvPr>
          <p:cNvSpPr>
            <a:spLocks noGrp="1"/>
          </p:cNvSpPr>
          <p:nvPr>
            <p:ph idx="1"/>
          </p:nvPr>
        </p:nvSpPr>
        <p:spPr>
          <a:xfrm>
            <a:off x="838200" y="691978"/>
            <a:ext cx="10515600" cy="5484985"/>
          </a:xfrm>
        </p:spPr>
        <p:txBody>
          <a:bodyPr>
            <a:noAutofit/>
          </a:bodyPr>
          <a:lstStyle/>
          <a:p>
            <a:pPr marL="0" indent="0">
              <a:buNone/>
            </a:pPr>
            <a:r>
              <a:rPr lang="en-US" sz="4400" dirty="0"/>
              <a:t>John 15:9-17</a:t>
            </a:r>
          </a:p>
          <a:p>
            <a:pPr marL="0" indent="0">
              <a:buNone/>
            </a:pPr>
            <a:r>
              <a:rPr lang="en-US" sz="4400" b="1" i="1" dirty="0">
                <a:effectLst/>
                <a:latin typeface="Times New Roman" panose="02020603050405020304" pitchFamily="18" charset="0"/>
                <a:ea typeface="Calibri" panose="020F0502020204030204" pitchFamily="34" charset="0"/>
              </a:rPr>
              <a:t>“As the Father loved Me, I also have loved you; abide in My love.  If you keep My commandments, you will abide in My love, just as I have kept My Father’s commandments and abide in His love.  “These things I have spoken to you, that My joy may remain in you, and that your joy may be full.  This is My commandment, that</a:t>
            </a:r>
            <a:endParaRPr lang="en-US" sz="4400" dirty="0"/>
          </a:p>
        </p:txBody>
      </p:sp>
    </p:spTree>
    <p:extLst>
      <p:ext uri="{BB962C8B-B14F-4D97-AF65-F5344CB8AC3E}">
        <p14:creationId xmlns:p14="http://schemas.microsoft.com/office/powerpoint/2010/main" val="3282356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021D7-92D8-0C2D-DEE7-FF8C9555BEF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4EF08D-68AA-7AC4-6BCB-78ED374CFCF8}"/>
              </a:ext>
            </a:extLst>
          </p:cNvPr>
          <p:cNvSpPr>
            <a:spLocks noGrp="1"/>
          </p:cNvSpPr>
          <p:nvPr>
            <p:ph idx="1"/>
          </p:nvPr>
        </p:nvSpPr>
        <p:spPr>
          <a:xfrm>
            <a:off x="838200" y="691978"/>
            <a:ext cx="10515600" cy="5484985"/>
          </a:xfrm>
        </p:spPr>
        <p:txBody>
          <a:bodyPr>
            <a:noAutofit/>
          </a:bodyPr>
          <a:lstStyle/>
          <a:p>
            <a:pPr marL="0" indent="0">
              <a:buNone/>
            </a:pPr>
            <a:r>
              <a:rPr lang="en-US" sz="4400" dirty="0"/>
              <a:t>John 15:9-17</a:t>
            </a:r>
          </a:p>
          <a:p>
            <a:pPr marL="0" indent="0">
              <a:buNone/>
            </a:pPr>
            <a:r>
              <a:rPr lang="en-US" sz="4400" b="1" i="1" dirty="0">
                <a:effectLst/>
                <a:latin typeface="Times New Roman" panose="02020603050405020304" pitchFamily="18" charset="0"/>
                <a:ea typeface="Calibri" panose="020F0502020204030204" pitchFamily="34" charset="0"/>
              </a:rPr>
              <a:t>you love one another as I have loved you.  Greater love has no one than this, than to lay down one’s life for his friends.  You are My friends if you do whatever I command you.  No longer do I call you servants, for a servant does not know what his master is doing; but I have called you friends, for all things that I heard from My Father I have </a:t>
            </a:r>
            <a:endParaRPr lang="en-US" sz="4400" dirty="0"/>
          </a:p>
        </p:txBody>
      </p:sp>
    </p:spTree>
    <p:extLst>
      <p:ext uri="{BB962C8B-B14F-4D97-AF65-F5344CB8AC3E}">
        <p14:creationId xmlns:p14="http://schemas.microsoft.com/office/powerpoint/2010/main" val="206337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C70CB-7BC4-3CB3-2658-892A740EDDC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AC2AA9-FB91-5EDD-5398-B50F4AFDDD70}"/>
              </a:ext>
            </a:extLst>
          </p:cNvPr>
          <p:cNvSpPr>
            <a:spLocks noGrp="1"/>
          </p:cNvSpPr>
          <p:nvPr>
            <p:ph idx="1"/>
          </p:nvPr>
        </p:nvSpPr>
        <p:spPr>
          <a:xfrm>
            <a:off x="838200" y="691978"/>
            <a:ext cx="10515600" cy="5484985"/>
          </a:xfrm>
        </p:spPr>
        <p:txBody>
          <a:bodyPr>
            <a:noAutofit/>
          </a:bodyPr>
          <a:lstStyle/>
          <a:p>
            <a:pPr marL="0" indent="0">
              <a:buNone/>
            </a:pPr>
            <a:r>
              <a:rPr lang="en-US" sz="4400" dirty="0"/>
              <a:t>John 15:9-17</a:t>
            </a:r>
          </a:p>
          <a:p>
            <a:pPr marL="0" indent="0">
              <a:buNone/>
            </a:pPr>
            <a:r>
              <a:rPr lang="en-US" sz="4400" b="1" i="1" dirty="0">
                <a:effectLst/>
                <a:latin typeface="Times New Roman" panose="02020603050405020304" pitchFamily="18" charset="0"/>
                <a:ea typeface="Calibri" panose="020F0502020204030204" pitchFamily="34" charset="0"/>
              </a:rPr>
              <a:t>made known to you.  You did not choose Me, but I chose you and appointed you that you should go and bear fruit, and that your fruit should remain, that whatever you ask the Father in My name He may give you.  These things I command you, that you love one another.”</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41677204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C1F26B-037C-92AE-D951-69416BF1835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C9A64E-FD6E-6FA6-F04A-4FDB17455CB1}"/>
              </a:ext>
            </a:extLst>
          </p:cNvPr>
          <p:cNvSpPr>
            <a:spLocks noGrp="1"/>
          </p:cNvSpPr>
          <p:nvPr>
            <p:ph idx="1"/>
          </p:nvPr>
        </p:nvSpPr>
        <p:spPr>
          <a:xfrm>
            <a:off x="838200" y="691978"/>
            <a:ext cx="10515600" cy="5484985"/>
          </a:xfrm>
        </p:spPr>
        <p:txBody>
          <a:bodyPr>
            <a:noAutofit/>
          </a:bodyPr>
          <a:lstStyle/>
          <a:p>
            <a:pPr marL="0" indent="0">
              <a:buNone/>
            </a:pPr>
            <a:r>
              <a:rPr lang="en-US" sz="4400" dirty="0"/>
              <a:t>John 15:9-17</a:t>
            </a:r>
          </a:p>
          <a:p>
            <a:pPr marL="0" indent="0">
              <a:buNone/>
            </a:pPr>
            <a:r>
              <a:rPr lang="en-US" sz="4400" b="1" i="1" dirty="0">
                <a:effectLst/>
                <a:latin typeface="Times New Roman" panose="02020603050405020304" pitchFamily="18" charset="0"/>
                <a:ea typeface="Calibri" panose="020F0502020204030204" pitchFamily="34" charset="0"/>
              </a:rPr>
              <a:t>“As the Father loved Me, I also have loved you; abide in My love.  </a:t>
            </a:r>
            <a:r>
              <a:rPr lang="en-US" sz="4400" b="1" i="1" dirty="0">
                <a:solidFill>
                  <a:srgbClr val="FF0000"/>
                </a:solidFill>
                <a:effectLst/>
                <a:latin typeface="Times New Roman" panose="02020603050405020304" pitchFamily="18" charset="0"/>
                <a:ea typeface="Calibri" panose="020F0502020204030204" pitchFamily="34" charset="0"/>
              </a:rPr>
              <a:t>If you keep My commandments, you will abide in My love, just as I have kept My Father’s commandments and abide in His love</a:t>
            </a:r>
            <a:r>
              <a:rPr lang="en-US" sz="4400" b="1" i="1" dirty="0">
                <a:effectLst/>
                <a:latin typeface="Times New Roman" panose="02020603050405020304" pitchFamily="18" charset="0"/>
                <a:ea typeface="Calibri" panose="020F0502020204030204" pitchFamily="34" charset="0"/>
              </a:rPr>
              <a:t>.  “These things I have spoken to you, that My joy may remain in you, and that your joy may be full.  This is My commandment, that</a:t>
            </a:r>
            <a:endParaRPr lang="en-US" sz="4400" dirty="0"/>
          </a:p>
        </p:txBody>
      </p:sp>
    </p:spTree>
    <p:extLst>
      <p:ext uri="{BB962C8B-B14F-4D97-AF65-F5344CB8AC3E}">
        <p14:creationId xmlns:p14="http://schemas.microsoft.com/office/powerpoint/2010/main" val="31147793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FAB5A-ECF3-D047-DB8F-413EA76D8D2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53EC67-F80A-8358-1968-F11DDA6B9796}"/>
              </a:ext>
            </a:extLst>
          </p:cNvPr>
          <p:cNvSpPr>
            <a:spLocks noGrp="1"/>
          </p:cNvSpPr>
          <p:nvPr>
            <p:ph idx="1"/>
          </p:nvPr>
        </p:nvSpPr>
        <p:spPr>
          <a:xfrm>
            <a:off x="838200" y="691978"/>
            <a:ext cx="10515600" cy="5484985"/>
          </a:xfrm>
        </p:spPr>
        <p:txBody>
          <a:bodyPr>
            <a:noAutofit/>
          </a:bodyPr>
          <a:lstStyle/>
          <a:p>
            <a:pPr marL="0" indent="0" algn="ctr">
              <a:buNone/>
            </a:pPr>
            <a:r>
              <a:rPr lang="en-US" sz="5400" i="1" dirty="0">
                <a:effectLst/>
                <a:latin typeface="Times New Roman" panose="02020603050405020304" pitchFamily="18" charset="0"/>
                <a:ea typeface="Calibri" panose="020F0502020204030204" pitchFamily="34" charset="0"/>
              </a:rPr>
              <a:t>Jesus never mentioned a word about works being involved in how one is born again.  Everlasting life is always, 100% of the time, a result of belief only in Jesus Christ as the guarantor of His promis</a:t>
            </a:r>
            <a:r>
              <a:rPr lang="en-US" sz="5400" i="1" dirty="0">
                <a:latin typeface="Times New Roman" panose="02020603050405020304" pitchFamily="18" charset="0"/>
                <a:ea typeface="Calibri" panose="020F0502020204030204" pitchFamily="34" charset="0"/>
              </a:rPr>
              <a:t>e of </a:t>
            </a:r>
            <a:r>
              <a:rPr lang="en-US" sz="5400" i="1" dirty="0">
                <a:effectLst/>
                <a:latin typeface="Times New Roman" panose="02020603050405020304" pitchFamily="18" charset="0"/>
                <a:ea typeface="Calibri" panose="020F0502020204030204" pitchFamily="34" charset="0"/>
              </a:rPr>
              <a:t> everlasting life. </a:t>
            </a:r>
            <a:endParaRPr lang="en-US" sz="5400" i="1" dirty="0"/>
          </a:p>
        </p:txBody>
      </p:sp>
    </p:spTree>
    <p:extLst>
      <p:ext uri="{BB962C8B-B14F-4D97-AF65-F5344CB8AC3E}">
        <p14:creationId xmlns:p14="http://schemas.microsoft.com/office/powerpoint/2010/main" val="210095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143B09-CE58-6E18-2A0E-440F545A679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27986C-A0B6-EBCF-F9AC-FD06D9217B16}"/>
              </a:ext>
            </a:extLst>
          </p:cNvPr>
          <p:cNvSpPr>
            <a:spLocks noGrp="1"/>
          </p:cNvSpPr>
          <p:nvPr>
            <p:ph idx="1"/>
          </p:nvPr>
        </p:nvSpPr>
        <p:spPr>
          <a:xfrm>
            <a:off x="838200" y="691978"/>
            <a:ext cx="10515600" cy="5484985"/>
          </a:xfrm>
        </p:spPr>
        <p:txBody>
          <a:bodyPr>
            <a:noAutofit/>
          </a:bodyPr>
          <a:lstStyle/>
          <a:p>
            <a:pPr marL="0" indent="0">
              <a:buNone/>
            </a:pPr>
            <a:r>
              <a:rPr lang="en-US" sz="4400" dirty="0"/>
              <a:t>1 John 3:11</a:t>
            </a:r>
          </a:p>
          <a:p>
            <a:pPr marL="0" indent="0">
              <a:buNone/>
            </a:pPr>
            <a:r>
              <a:rPr lang="en-US" sz="4400" b="1" i="1" dirty="0">
                <a:effectLst/>
                <a:latin typeface="Times New Roman" panose="02020603050405020304" pitchFamily="18" charset="0"/>
                <a:ea typeface="Calibri" panose="020F0502020204030204" pitchFamily="34" charset="0"/>
              </a:rPr>
              <a:t>“For this is the message that you heard from the beginning, that </a:t>
            </a:r>
            <a:r>
              <a:rPr lang="en-US" sz="4400" b="1" i="1" dirty="0">
                <a:solidFill>
                  <a:srgbClr val="FF0000"/>
                </a:solidFill>
                <a:effectLst/>
                <a:latin typeface="Times New Roman" panose="02020603050405020304" pitchFamily="18" charset="0"/>
                <a:ea typeface="Calibri" panose="020F0502020204030204" pitchFamily="34" charset="0"/>
              </a:rPr>
              <a:t>we should love one another</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4666103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B427C-E56B-2BCC-EA59-125C846F1C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CFFA2D-708B-D542-D209-9E0D4EFCA9BF}"/>
              </a:ext>
            </a:extLst>
          </p:cNvPr>
          <p:cNvSpPr>
            <a:spLocks noGrp="1"/>
          </p:cNvSpPr>
          <p:nvPr>
            <p:ph idx="1"/>
          </p:nvPr>
        </p:nvSpPr>
        <p:spPr>
          <a:xfrm>
            <a:off x="838200" y="691978"/>
            <a:ext cx="10515600" cy="5484985"/>
          </a:xfrm>
        </p:spPr>
        <p:txBody>
          <a:bodyPr>
            <a:noAutofit/>
          </a:bodyPr>
          <a:lstStyle/>
          <a:p>
            <a:pPr marL="0" indent="0">
              <a:buNone/>
            </a:pPr>
            <a:r>
              <a:rPr lang="en-US" sz="4400" dirty="0"/>
              <a:t>1 John 3:11</a:t>
            </a:r>
          </a:p>
          <a:p>
            <a:pPr marL="0" indent="0">
              <a:buNone/>
            </a:pPr>
            <a:r>
              <a:rPr lang="en-US" sz="4400" b="1" i="1" dirty="0">
                <a:effectLst/>
                <a:latin typeface="Times New Roman" panose="02020603050405020304" pitchFamily="18" charset="0"/>
                <a:ea typeface="Calibri" panose="020F0502020204030204" pitchFamily="34" charset="0"/>
              </a:rPr>
              <a:t>“For this is the message that you heard from the beginning, that </a:t>
            </a:r>
            <a:r>
              <a:rPr lang="en-US" sz="4400" b="1" i="1" dirty="0">
                <a:solidFill>
                  <a:srgbClr val="FF0000"/>
                </a:solidFill>
                <a:effectLst/>
                <a:latin typeface="Times New Roman" panose="02020603050405020304" pitchFamily="18" charset="0"/>
                <a:ea typeface="Calibri" panose="020F0502020204030204" pitchFamily="34" charset="0"/>
              </a:rPr>
              <a:t>we should love one another</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p>
          <a:p>
            <a:pPr marL="0" indent="0">
              <a:buNone/>
            </a:pPr>
            <a:r>
              <a:rPr lang="en-US" sz="4400" dirty="0">
                <a:latin typeface="Times New Roman" panose="02020603050405020304" pitchFamily="18" charset="0"/>
                <a:ea typeface="Calibri" panose="020F0502020204030204" pitchFamily="34" charset="0"/>
              </a:rPr>
              <a:t>1 John 3:23</a:t>
            </a:r>
          </a:p>
          <a:p>
            <a:pPr marL="0" indent="0">
              <a:buNone/>
            </a:pPr>
            <a:r>
              <a:rPr lang="en-US" sz="4400" b="1" i="1" dirty="0">
                <a:effectLst/>
                <a:latin typeface="Times New Roman" panose="02020603050405020304" pitchFamily="18" charset="0"/>
                <a:ea typeface="Calibri" panose="020F0502020204030204" pitchFamily="34" charset="0"/>
              </a:rPr>
              <a:t>“And this is the commandment: that we should believe on the name of His Son Jesus Christ and </a:t>
            </a:r>
            <a:r>
              <a:rPr lang="en-US" sz="4400" b="1" i="1" dirty="0">
                <a:solidFill>
                  <a:srgbClr val="FF0000"/>
                </a:solidFill>
                <a:effectLst/>
                <a:latin typeface="Times New Roman" panose="02020603050405020304" pitchFamily="18" charset="0"/>
                <a:ea typeface="Calibri" panose="020F0502020204030204" pitchFamily="34" charset="0"/>
              </a:rPr>
              <a:t>love one another</a:t>
            </a:r>
            <a:r>
              <a:rPr lang="en-US" sz="4400" b="1" i="1" dirty="0">
                <a:effectLst/>
                <a:latin typeface="Times New Roman" panose="02020603050405020304" pitchFamily="18" charset="0"/>
                <a:ea typeface="Calibri" panose="020F0502020204030204" pitchFamily="34" charset="0"/>
              </a:rPr>
              <a:t>, as He gave us commandment.”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2537380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F5B8C4-955F-D9FC-C373-83B4CD489DA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74206A-5C6E-EAE3-F7EB-7A1DB20D33F9}"/>
              </a:ext>
            </a:extLst>
          </p:cNvPr>
          <p:cNvSpPr>
            <a:spLocks noGrp="1"/>
          </p:cNvSpPr>
          <p:nvPr>
            <p:ph idx="1"/>
          </p:nvPr>
        </p:nvSpPr>
        <p:spPr>
          <a:xfrm>
            <a:off x="838200" y="691978"/>
            <a:ext cx="10515600" cy="5484985"/>
          </a:xfrm>
        </p:spPr>
        <p:txBody>
          <a:bodyPr>
            <a:noAutofit/>
          </a:bodyPr>
          <a:lstStyle/>
          <a:p>
            <a:pPr marL="0" indent="0">
              <a:buNone/>
            </a:pPr>
            <a:r>
              <a:rPr lang="en-US" sz="4000" dirty="0"/>
              <a:t>1 John 4:7</a:t>
            </a:r>
          </a:p>
          <a:p>
            <a:pPr marL="0" indent="0">
              <a:buNone/>
            </a:pPr>
            <a:r>
              <a:rPr lang="en-US" sz="4000" b="1" i="1" dirty="0">
                <a:effectLst/>
                <a:latin typeface="Times New Roman" panose="02020603050405020304" pitchFamily="18" charset="0"/>
                <a:ea typeface="Calibri" panose="020F0502020204030204" pitchFamily="34" charset="0"/>
              </a:rPr>
              <a:t>“Beloved, </a:t>
            </a:r>
            <a:r>
              <a:rPr lang="en-US" sz="4000" b="1" i="1" dirty="0">
                <a:solidFill>
                  <a:srgbClr val="FF0000"/>
                </a:solidFill>
                <a:effectLst/>
                <a:latin typeface="Times New Roman" panose="02020603050405020304" pitchFamily="18" charset="0"/>
                <a:ea typeface="Calibri" panose="020F0502020204030204" pitchFamily="34" charset="0"/>
              </a:rPr>
              <a:t>let us love one another</a:t>
            </a:r>
            <a:r>
              <a:rPr lang="en-US" sz="4000" b="1" i="1" dirty="0">
                <a:effectLst/>
                <a:latin typeface="Times New Roman" panose="02020603050405020304" pitchFamily="18" charset="0"/>
                <a:ea typeface="Calibri" panose="020F0502020204030204" pitchFamily="34" charset="0"/>
              </a:rPr>
              <a:t>, for love is of God; and everyone who loves is born of God and knows God.”</a:t>
            </a:r>
          </a:p>
        </p:txBody>
      </p:sp>
    </p:spTree>
    <p:extLst>
      <p:ext uri="{BB962C8B-B14F-4D97-AF65-F5344CB8AC3E}">
        <p14:creationId xmlns:p14="http://schemas.microsoft.com/office/powerpoint/2010/main" val="75843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60AC18-6708-8153-09DB-334EBF4D9C5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62A1F5-C2BA-E060-0198-F542EBD9F253}"/>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a:t>
            </a:r>
            <a:r>
              <a:rPr lang="en-US" sz="4400" b="1" i="1" dirty="0">
                <a:solidFill>
                  <a:srgbClr val="FF0000"/>
                </a:solidFill>
                <a:effectLst/>
                <a:latin typeface="Times New Roman" panose="02020603050405020304" pitchFamily="18" charset="0"/>
                <a:ea typeface="Calibri" panose="020F0502020204030204" pitchFamily="34" charset="0"/>
              </a:rPr>
              <a:t>Now may our God and Father Himself, and our Lord Jesus Christ, direct our way to you</a:t>
            </a:r>
            <a:r>
              <a:rPr lang="en-US" sz="4400" b="1" i="1" dirty="0">
                <a:effectLst/>
                <a:latin typeface="Times New Roman" panose="02020603050405020304" pitchFamily="18" charset="0"/>
                <a:ea typeface="Calibri" panose="020F0502020204030204" pitchFamily="34" charset="0"/>
              </a:rPr>
              <a:t>.  And may the Lord make you increase and abound in love to one another and to all, just as we do to you, so that He may establish your hearts blameless in holiness before our God and Father at the coming of our Lord Jesus Christ with all His saints.”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4190098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4448F-7296-DFBB-D650-14C79967278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BF82EC-0C0E-25B5-EBBF-4054E79087E6}"/>
              </a:ext>
            </a:extLst>
          </p:cNvPr>
          <p:cNvSpPr>
            <a:spLocks noGrp="1"/>
          </p:cNvSpPr>
          <p:nvPr>
            <p:ph idx="1"/>
          </p:nvPr>
        </p:nvSpPr>
        <p:spPr>
          <a:xfrm>
            <a:off x="838200" y="691978"/>
            <a:ext cx="10515600" cy="5484985"/>
          </a:xfrm>
        </p:spPr>
        <p:txBody>
          <a:bodyPr>
            <a:noAutofit/>
          </a:bodyPr>
          <a:lstStyle/>
          <a:p>
            <a:pPr marL="0" indent="0">
              <a:buNone/>
            </a:pPr>
            <a:r>
              <a:rPr lang="en-US" sz="4000" dirty="0"/>
              <a:t>1 John 4:7</a:t>
            </a:r>
          </a:p>
          <a:p>
            <a:pPr marL="0" indent="0">
              <a:buNone/>
            </a:pPr>
            <a:r>
              <a:rPr lang="en-US" sz="4000" b="1" i="1" dirty="0">
                <a:effectLst/>
                <a:latin typeface="Times New Roman" panose="02020603050405020304" pitchFamily="18" charset="0"/>
                <a:ea typeface="Calibri" panose="020F0502020204030204" pitchFamily="34" charset="0"/>
              </a:rPr>
              <a:t>“Beloved, </a:t>
            </a:r>
            <a:r>
              <a:rPr lang="en-US" sz="4000" b="1" i="1" dirty="0">
                <a:solidFill>
                  <a:srgbClr val="FF0000"/>
                </a:solidFill>
                <a:effectLst/>
                <a:latin typeface="Times New Roman" panose="02020603050405020304" pitchFamily="18" charset="0"/>
                <a:ea typeface="Calibri" panose="020F0502020204030204" pitchFamily="34" charset="0"/>
              </a:rPr>
              <a:t>let us love one another</a:t>
            </a:r>
            <a:r>
              <a:rPr lang="en-US" sz="4000" b="1" i="1" dirty="0">
                <a:effectLst/>
                <a:latin typeface="Times New Roman" panose="02020603050405020304" pitchFamily="18" charset="0"/>
                <a:ea typeface="Calibri" panose="020F0502020204030204" pitchFamily="34" charset="0"/>
              </a:rPr>
              <a:t>, for love is of God; and everyone who loves is born of God and knows God.”</a:t>
            </a:r>
          </a:p>
          <a:p>
            <a:pPr marL="0" indent="0">
              <a:buNone/>
            </a:pPr>
            <a:r>
              <a:rPr lang="en-US" sz="4000" dirty="0">
                <a:latin typeface="Times New Roman" panose="02020603050405020304" pitchFamily="18" charset="0"/>
                <a:ea typeface="Calibri" panose="020F0502020204030204" pitchFamily="34" charset="0"/>
              </a:rPr>
              <a:t>1 John 4:11-12</a:t>
            </a:r>
            <a:r>
              <a:rPr lang="en-US" sz="4000" dirty="0">
                <a:effectLst/>
                <a:latin typeface="Times New Roman" panose="02020603050405020304" pitchFamily="18" charset="0"/>
                <a:ea typeface="Calibri" panose="020F0502020204030204" pitchFamily="34" charset="0"/>
              </a:rPr>
              <a:t> </a:t>
            </a:r>
          </a:p>
          <a:p>
            <a:pPr marL="0" indent="0">
              <a:buNone/>
            </a:pPr>
            <a:r>
              <a:rPr lang="en-US" sz="4000" b="1" i="1" dirty="0">
                <a:effectLst/>
                <a:latin typeface="Times New Roman" panose="02020603050405020304" pitchFamily="18" charset="0"/>
                <a:ea typeface="Calibri" panose="020F0502020204030204" pitchFamily="34" charset="0"/>
              </a:rPr>
              <a:t>“Beloved, if God so loved us, </a:t>
            </a:r>
            <a:r>
              <a:rPr lang="en-US" sz="4000" b="1" i="1" dirty="0">
                <a:solidFill>
                  <a:srgbClr val="FF0000"/>
                </a:solidFill>
                <a:effectLst/>
                <a:latin typeface="Times New Roman" panose="02020603050405020304" pitchFamily="18" charset="0"/>
                <a:ea typeface="Calibri" panose="020F0502020204030204" pitchFamily="34" charset="0"/>
              </a:rPr>
              <a:t>we also ought to love one another</a:t>
            </a:r>
            <a:r>
              <a:rPr lang="en-US" sz="4000" b="1" i="1" dirty="0">
                <a:effectLst/>
                <a:latin typeface="Times New Roman" panose="02020603050405020304" pitchFamily="18" charset="0"/>
                <a:ea typeface="Calibri" panose="020F0502020204030204" pitchFamily="34" charset="0"/>
              </a:rPr>
              <a:t>.  No one has seen God at any time.  If we </a:t>
            </a:r>
            <a:r>
              <a:rPr lang="en-US" sz="4000" b="1" i="1" dirty="0">
                <a:solidFill>
                  <a:srgbClr val="FF0000"/>
                </a:solidFill>
                <a:effectLst/>
                <a:latin typeface="Times New Roman" panose="02020603050405020304" pitchFamily="18" charset="0"/>
                <a:ea typeface="Calibri" panose="020F0502020204030204" pitchFamily="34" charset="0"/>
              </a:rPr>
              <a:t>love one another</a:t>
            </a:r>
            <a:r>
              <a:rPr lang="en-US" sz="4000" b="1" i="1" dirty="0">
                <a:effectLst/>
                <a:latin typeface="Times New Roman" panose="02020603050405020304" pitchFamily="18" charset="0"/>
                <a:ea typeface="Calibri" panose="020F0502020204030204" pitchFamily="34" charset="0"/>
              </a:rPr>
              <a:t>, God abides in us, and His love has been perfected in us.”</a:t>
            </a:r>
            <a:endParaRPr lang="en-US" sz="4000" dirty="0"/>
          </a:p>
        </p:txBody>
      </p:sp>
    </p:spTree>
    <p:extLst>
      <p:ext uri="{BB962C8B-B14F-4D97-AF65-F5344CB8AC3E}">
        <p14:creationId xmlns:p14="http://schemas.microsoft.com/office/powerpoint/2010/main" val="41652458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525C0-ED42-F40A-B21B-EDB8BF94B78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CFB4BB-A3B8-9BD3-56BC-FA5D24BC874F}"/>
              </a:ext>
            </a:extLst>
          </p:cNvPr>
          <p:cNvSpPr>
            <a:spLocks noGrp="1"/>
          </p:cNvSpPr>
          <p:nvPr>
            <p:ph idx="1"/>
          </p:nvPr>
        </p:nvSpPr>
        <p:spPr>
          <a:xfrm>
            <a:off x="838200" y="691978"/>
            <a:ext cx="10515600" cy="5484985"/>
          </a:xfrm>
        </p:spPr>
        <p:txBody>
          <a:bodyPr>
            <a:noAutofit/>
          </a:bodyPr>
          <a:lstStyle/>
          <a:p>
            <a:pPr marL="0" indent="0">
              <a:buNone/>
            </a:pPr>
            <a:r>
              <a:rPr lang="en-US" sz="4400" dirty="0"/>
              <a:t>1 John 4:17-19</a:t>
            </a:r>
          </a:p>
          <a:p>
            <a:pPr marL="0" indent="0">
              <a:buNone/>
            </a:pPr>
            <a:r>
              <a:rPr lang="en-US" sz="4400" b="1" i="1" dirty="0">
                <a:effectLst/>
                <a:latin typeface="Times New Roman" panose="02020603050405020304" pitchFamily="18" charset="0"/>
                <a:ea typeface="Calibri" panose="020F0502020204030204" pitchFamily="34" charset="0"/>
              </a:rPr>
              <a:t>“Love has been perfected among us in this: that we may have boldness in the day of judgment; because as He is, so are we in this world.  There is no fear in love; but perfect love casts out fear, because fear involves torment.  But he who fears has not been made perfect in love.  We love Him because He first loved us.”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762334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72496B-53E4-7611-CAAE-BEC5756EC58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0FC1AA-700E-F474-B43A-6CB2807BF5D7}"/>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“Now may our God and Father Himself, and our Lord Jesus Christ, direct our way to you.  </a:t>
            </a:r>
            <a:r>
              <a:rPr lang="en-US" sz="4400" b="1" i="1" dirty="0">
                <a:solidFill>
                  <a:srgbClr val="FF0000"/>
                </a:solidFill>
                <a:effectLst/>
                <a:latin typeface="Times New Roman" panose="02020603050405020304" pitchFamily="18" charset="0"/>
                <a:ea typeface="Calibri" panose="020F0502020204030204" pitchFamily="34" charset="0"/>
              </a:rPr>
              <a:t>And may the Lord make you increase and abound in love to one another … so that He may establish your hearts blameless in holiness before our God and Father at the coming of our Lord Jesus Christ with all His saints</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9730515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B81E32-E607-303F-CEDC-38F97AF90C0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1887F8-B608-F978-BBED-4F245A54D43C}"/>
              </a:ext>
            </a:extLst>
          </p:cNvPr>
          <p:cNvSpPr>
            <a:spLocks noGrp="1"/>
          </p:cNvSpPr>
          <p:nvPr>
            <p:ph idx="1"/>
          </p:nvPr>
        </p:nvSpPr>
        <p:spPr>
          <a:xfrm>
            <a:off x="838200" y="691978"/>
            <a:ext cx="10515600" cy="5484985"/>
          </a:xfrm>
        </p:spPr>
        <p:txBody>
          <a:bodyPr>
            <a:noAutofit/>
          </a:bodyPr>
          <a:lstStyle/>
          <a:p>
            <a:pPr marL="0" indent="0">
              <a:buNone/>
            </a:pPr>
            <a:r>
              <a:rPr lang="en-US" sz="4400" dirty="0"/>
              <a:t>1 John 4:17-19</a:t>
            </a:r>
          </a:p>
          <a:p>
            <a:pPr marL="0" indent="0">
              <a:buNone/>
            </a:pPr>
            <a:r>
              <a:rPr lang="en-US" sz="4400" b="1" i="1" dirty="0">
                <a:effectLst/>
                <a:latin typeface="Times New Roman" panose="02020603050405020304" pitchFamily="18" charset="0"/>
                <a:ea typeface="Calibri" panose="020F0502020204030204" pitchFamily="34" charset="0"/>
              </a:rPr>
              <a:t>“</a:t>
            </a:r>
            <a:r>
              <a:rPr lang="en-US" sz="4400" b="1" i="1" dirty="0">
                <a:solidFill>
                  <a:srgbClr val="FF0000"/>
                </a:solidFill>
                <a:effectLst/>
                <a:latin typeface="Times New Roman" panose="02020603050405020304" pitchFamily="18" charset="0"/>
                <a:ea typeface="Calibri" panose="020F0502020204030204" pitchFamily="34" charset="0"/>
              </a:rPr>
              <a:t>Love has been perfected among us in this: that we may have boldness in the day of judgment</a:t>
            </a:r>
            <a:r>
              <a:rPr lang="en-US" sz="4400" b="1" i="1" dirty="0">
                <a:effectLst/>
                <a:latin typeface="Times New Roman" panose="02020603050405020304" pitchFamily="18" charset="0"/>
                <a:ea typeface="Calibri" panose="020F0502020204030204" pitchFamily="34" charset="0"/>
              </a:rPr>
              <a:t>; because as He is, so are we in this world.  There is no fear in love; but perfect love casts out fear, because fear involves torment.  But he who fears has not been made perfect in love.  We love Him because He first loved us.”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2681998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898F0F-E1F1-4E7E-0FAA-EBD0AF5E258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45F6AC-0E69-6EC6-0766-4AEBE6A9B299}"/>
              </a:ext>
            </a:extLst>
          </p:cNvPr>
          <p:cNvSpPr>
            <a:spLocks noGrp="1"/>
          </p:cNvSpPr>
          <p:nvPr>
            <p:ph idx="1"/>
          </p:nvPr>
        </p:nvSpPr>
        <p:spPr>
          <a:xfrm>
            <a:off x="838200" y="691978"/>
            <a:ext cx="10515600" cy="5484985"/>
          </a:xfrm>
        </p:spPr>
        <p:txBody>
          <a:bodyPr>
            <a:noAutofit/>
          </a:bodyPr>
          <a:lstStyle/>
          <a:p>
            <a:pPr marL="0" indent="0">
              <a:buNone/>
            </a:pPr>
            <a:endParaRPr lang="en-US" sz="4800" dirty="0"/>
          </a:p>
          <a:p>
            <a:pPr marL="0" indent="0">
              <a:buNone/>
            </a:pPr>
            <a:r>
              <a:rPr lang="en-US" sz="4800" dirty="0"/>
              <a:t>1 John 2:28</a:t>
            </a:r>
          </a:p>
          <a:p>
            <a:pPr marL="0" indent="0">
              <a:buNone/>
            </a:pPr>
            <a:r>
              <a:rPr lang="en-US" sz="4800" b="1" i="1" dirty="0">
                <a:effectLst/>
                <a:latin typeface="Times New Roman" panose="02020603050405020304" pitchFamily="18" charset="0"/>
                <a:ea typeface="Calibri" panose="020F0502020204030204" pitchFamily="34" charset="0"/>
              </a:rPr>
              <a:t>“And now, little children, abide in Him, that when He appears, we may have confidence and not be ashamed before Him at His coming.”</a:t>
            </a:r>
            <a:r>
              <a:rPr lang="en-US" sz="4800" dirty="0">
                <a:effectLst/>
                <a:latin typeface="Times New Roman" panose="02020603050405020304" pitchFamily="18" charset="0"/>
                <a:ea typeface="Calibri" panose="020F0502020204030204" pitchFamily="34" charset="0"/>
              </a:rPr>
              <a:t> </a:t>
            </a:r>
            <a:endParaRPr lang="en-US" sz="4800" b="1"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27397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2C057-D1E7-AA0C-CEBA-B058E021EB7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0E0865-7F22-077B-3D0B-F748B6E5EE22}"/>
              </a:ext>
            </a:extLst>
          </p:cNvPr>
          <p:cNvSpPr>
            <a:spLocks noGrp="1"/>
          </p:cNvSpPr>
          <p:nvPr>
            <p:ph idx="1"/>
          </p:nvPr>
        </p:nvSpPr>
        <p:spPr>
          <a:xfrm>
            <a:off x="838200" y="321276"/>
            <a:ext cx="10515600" cy="6227805"/>
          </a:xfrm>
        </p:spPr>
        <p:txBody>
          <a:bodyPr>
            <a:normAutofit/>
          </a:bodyPr>
          <a:lstStyle/>
          <a:p>
            <a:pPr marL="0" indent="0">
              <a:buNone/>
            </a:pPr>
            <a:r>
              <a:rPr lang="en-US" sz="4000" dirty="0"/>
              <a:t>Matthew 26:39</a:t>
            </a:r>
          </a:p>
          <a:p>
            <a:pPr marL="0" indent="0">
              <a:buNone/>
            </a:pPr>
            <a:r>
              <a:rPr lang="en-US" sz="4000" b="1" i="1" dirty="0">
                <a:effectLst/>
                <a:latin typeface="Times New Roman" panose="02020603050405020304" pitchFamily="18" charset="0"/>
                <a:ea typeface="Calibri" panose="020F0502020204030204" pitchFamily="34" charset="0"/>
              </a:rPr>
              <a:t>“He went a little farther and fell on His face, and prayed, saying, “O My Father, if it is possible, let this cup pass from Me; nevertheless, not as I will, but as You will.”</a:t>
            </a:r>
          </a:p>
        </p:txBody>
      </p:sp>
    </p:spTree>
    <p:extLst>
      <p:ext uri="{BB962C8B-B14F-4D97-AF65-F5344CB8AC3E}">
        <p14:creationId xmlns:p14="http://schemas.microsoft.com/office/powerpoint/2010/main" val="2748206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E9468A-59AE-304C-94FC-3E20807B706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6E2EEB-39D9-9EE3-159E-0E8675F0EC05}"/>
              </a:ext>
            </a:extLst>
          </p:cNvPr>
          <p:cNvSpPr>
            <a:spLocks noGrp="1"/>
          </p:cNvSpPr>
          <p:nvPr>
            <p:ph idx="1"/>
          </p:nvPr>
        </p:nvSpPr>
        <p:spPr>
          <a:xfrm>
            <a:off x="838200" y="321276"/>
            <a:ext cx="10515600" cy="6227805"/>
          </a:xfrm>
        </p:spPr>
        <p:txBody>
          <a:bodyPr>
            <a:normAutofit/>
          </a:bodyPr>
          <a:lstStyle/>
          <a:p>
            <a:pPr marL="0" indent="0">
              <a:buNone/>
            </a:pPr>
            <a:r>
              <a:rPr lang="en-US" sz="4000" dirty="0"/>
              <a:t>Matthew 26:39</a:t>
            </a:r>
          </a:p>
          <a:p>
            <a:pPr marL="0" indent="0">
              <a:buNone/>
            </a:pPr>
            <a:r>
              <a:rPr lang="en-US" sz="4000" b="1" i="1" dirty="0">
                <a:effectLst/>
                <a:latin typeface="Times New Roman" panose="02020603050405020304" pitchFamily="18" charset="0"/>
                <a:ea typeface="Calibri" panose="020F0502020204030204" pitchFamily="34" charset="0"/>
              </a:rPr>
              <a:t>“He went a little farther and fell on His face, and prayed, saying, “O My Father, if it is possible, let this cup pass from Me; nevertheless, not as I will, but as You will.”</a:t>
            </a:r>
          </a:p>
          <a:p>
            <a:pPr marL="0" indent="0">
              <a:buNone/>
            </a:pPr>
            <a:r>
              <a:rPr lang="en-US" sz="4000" dirty="0">
                <a:latin typeface="Times New Roman" panose="02020603050405020304" pitchFamily="18" charset="0"/>
                <a:ea typeface="Calibri" panose="020F0502020204030204" pitchFamily="34" charset="0"/>
              </a:rPr>
              <a:t>Verse 42 … </a:t>
            </a:r>
          </a:p>
          <a:p>
            <a:pPr marL="0" indent="0">
              <a:buNone/>
            </a:pPr>
            <a:r>
              <a:rPr lang="en-US" sz="4000" b="1" i="1" dirty="0">
                <a:solidFill>
                  <a:srgbClr val="FF0000"/>
                </a:solidFill>
                <a:effectLst/>
                <a:latin typeface="Times New Roman" panose="02020603050405020304" pitchFamily="18" charset="0"/>
                <a:ea typeface="Calibri" panose="020F0502020204030204" pitchFamily="34" charset="0"/>
              </a:rPr>
              <a:t>“Again, a second time, He went away and prayed, saying, “O My Father, if this cup cannot pass away from Me unless I drink it, Your will be done.”</a:t>
            </a:r>
            <a:r>
              <a:rPr lang="en-US" sz="4000" dirty="0">
                <a:solidFill>
                  <a:srgbClr val="FF0000"/>
                </a:solidFill>
                <a:effectLst/>
                <a:latin typeface="Times New Roman" panose="02020603050405020304" pitchFamily="18" charset="0"/>
                <a:ea typeface="Calibri" panose="020F0502020204030204" pitchFamily="34" charset="0"/>
              </a:rPr>
              <a:t> </a:t>
            </a:r>
            <a:endParaRPr lang="en-US" sz="4000" dirty="0">
              <a:solidFill>
                <a:srgbClr val="FF0000"/>
              </a:solidFill>
            </a:endParaRPr>
          </a:p>
        </p:txBody>
      </p:sp>
    </p:spTree>
    <p:extLst>
      <p:ext uri="{BB962C8B-B14F-4D97-AF65-F5344CB8AC3E}">
        <p14:creationId xmlns:p14="http://schemas.microsoft.com/office/powerpoint/2010/main" val="1595400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72FD54-5C55-8293-EEA9-F0424F12B17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E5DAE9-9985-0171-7C57-BD8C7112859A}"/>
              </a:ext>
            </a:extLst>
          </p:cNvPr>
          <p:cNvSpPr>
            <a:spLocks noGrp="1"/>
          </p:cNvSpPr>
          <p:nvPr>
            <p:ph idx="1"/>
          </p:nvPr>
        </p:nvSpPr>
        <p:spPr>
          <a:xfrm>
            <a:off x="838200" y="691978"/>
            <a:ext cx="10515600" cy="5484985"/>
          </a:xfrm>
        </p:spPr>
        <p:txBody>
          <a:bodyPr>
            <a:noAutofit/>
          </a:bodyPr>
          <a:lstStyle/>
          <a:p>
            <a:pPr marL="0" indent="0">
              <a:buNone/>
            </a:pPr>
            <a:r>
              <a:rPr lang="en-US" sz="3600" dirty="0"/>
              <a:t>Galatians 1:1-5</a:t>
            </a:r>
          </a:p>
          <a:p>
            <a:pPr marL="0" indent="0">
              <a:buNone/>
            </a:pPr>
            <a:r>
              <a:rPr lang="en-US" sz="3600" b="1" i="1" dirty="0">
                <a:effectLst/>
                <a:latin typeface="Times New Roman" panose="02020603050405020304" pitchFamily="18" charset="0"/>
                <a:ea typeface="Calibri" panose="020F0502020204030204" pitchFamily="34" charset="0"/>
              </a:rPr>
              <a:t>“Paul, an apostle (not from men nor through man, but through Jesus Christ and God the Father who raised Him from the dead), and all the brethren who are with me, to the churches of Galatia: Grace to you and peace from God the Father and our Lord Jesus Christ, who gave Himself for our sins, that He might deliver us from this present evil age, according to the will of our God and Father, to whom be glory forever and ever. Amen.”</a:t>
            </a:r>
            <a:endParaRPr lang="en-US" sz="3600" dirty="0"/>
          </a:p>
        </p:txBody>
      </p:sp>
    </p:spTree>
    <p:extLst>
      <p:ext uri="{BB962C8B-B14F-4D97-AF65-F5344CB8AC3E}">
        <p14:creationId xmlns:p14="http://schemas.microsoft.com/office/powerpoint/2010/main" val="1404279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771ED-EF36-9325-2D1A-980EB7967D3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6B7671-0270-1CE4-05E1-BF4B29507131}"/>
              </a:ext>
            </a:extLst>
          </p:cNvPr>
          <p:cNvSpPr>
            <a:spLocks noGrp="1"/>
          </p:cNvSpPr>
          <p:nvPr>
            <p:ph idx="1"/>
          </p:nvPr>
        </p:nvSpPr>
        <p:spPr>
          <a:xfrm>
            <a:off x="838200" y="691978"/>
            <a:ext cx="10515600" cy="5484985"/>
          </a:xfrm>
        </p:spPr>
        <p:txBody>
          <a:bodyPr>
            <a:noAutofit/>
          </a:bodyPr>
          <a:lstStyle/>
          <a:p>
            <a:pPr marL="0" indent="0">
              <a:buNone/>
            </a:pPr>
            <a:r>
              <a:rPr lang="en-US" sz="3600" dirty="0"/>
              <a:t>Galatians 1:1-5</a:t>
            </a:r>
          </a:p>
          <a:p>
            <a:pPr marL="0" indent="0">
              <a:buNone/>
            </a:pPr>
            <a:r>
              <a:rPr lang="en-US" sz="3600" b="1" i="1" dirty="0">
                <a:effectLst/>
                <a:latin typeface="Times New Roman" panose="02020603050405020304" pitchFamily="18" charset="0"/>
                <a:ea typeface="Calibri" panose="020F0502020204030204" pitchFamily="34" charset="0"/>
              </a:rPr>
              <a:t>“Paul, an apostle (not from men nor through man, but through Jesus Christ and God the Father who raised Him from the dead), and all the brethren who are with me, to the churches of Galatia: Grace to you and peace from God the Father and our Lord Jesus Christ, </a:t>
            </a:r>
            <a:r>
              <a:rPr lang="en-US" sz="3600" b="1" i="1" dirty="0">
                <a:solidFill>
                  <a:srgbClr val="FF0000"/>
                </a:solidFill>
                <a:effectLst/>
                <a:latin typeface="Times New Roman" panose="02020603050405020304" pitchFamily="18" charset="0"/>
                <a:ea typeface="Calibri" panose="020F0502020204030204" pitchFamily="34" charset="0"/>
              </a:rPr>
              <a:t>who gave Himself for our sins, that He might deliver us from this present evil age, according to the will of our God and Father</a:t>
            </a:r>
            <a:r>
              <a:rPr lang="en-US" sz="3600" b="1" i="1" dirty="0">
                <a:effectLst/>
                <a:latin typeface="Times New Roman" panose="02020603050405020304" pitchFamily="18" charset="0"/>
                <a:ea typeface="Calibri" panose="020F0502020204030204" pitchFamily="34" charset="0"/>
              </a:rPr>
              <a:t>, to whom be glory forever and ever. Amen.”</a:t>
            </a:r>
            <a:endParaRPr lang="en-US" sz="3600" dirty="0"/>
          </a:p>
        </p:txBody>
      </p:sp>
    </p:spTree>
    <p:extLst>
      <p:ext uri="{BB962C8B-B14F-4D97-AF65-F5344CB8AC3E}">
        <p14:creationId xmlns:p14="http://schemas.microsoft.com/office/powerpoint/2010/main" val="750515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072F3C-0427-65AA-B475-93D67ACE79E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4FF15B-7D23-73DA-DCE7-4C0D60EA6C71}"/>
              </a:ext>
            </a:extLst>
          </p:cNvPr>
          <p:cNvSpPr>
            <a:spLocks noGrp="1"/>
          </p:cNvSpPr>
          <p:nvPr>
            <p:ph idx="1"/>
          </p:nvPr>
        </p:nvSpPr>
        <p:spPr>
          <a:xfrm>
            <a:off x="838200" y="691978"/>
            <a:ext cx="10515600" cy="5484985"/>
          </a:xfrm>
        </p:spPr>
        <p:txBody>
          <a:bodyPr>
            <a:noAutofit/>
          </a:bodyPr>
          <a:lstStyle/>
          <a:p>
            <a:pPr marL="0" indent="0">
              <a:buNone/>
            </a:pPr>
            <a:r>
              <a:rPr lang="en-US" sz="4400" dirty="0"/>
              <a:t>1 Thessalonians 3:11-13</a:t>
            </a:r>
          </a:p>
          <a:p>
            <a:pPr marL="0" indent="0">
              <a:buNone/>
            </a:pPr>
            <a:r>
              <a:rPr lang="en-US" sz="4400" b="1" i="1" dirty="0">
                <a:effectLst/>
                <a:latin typeface="Times New Roman" panose="02020603050405020304" pitchFamily="18" charset="0"/>
                <a:ea typeface="Calibri" panose="020F0502020204030204" pitchFamily="34" charset="0"/>
              </a:rPr>
              <a:t>“Now may our God and Father Himself, and our Lord Jesus Christ, direct our way to you.  </a:t>
            </a:r>
            <a:r>
              <a:rPr lang="en-US" sz="4400" b="1" i="1" dirty="0">
                <a:solidFill>
                  <a:srgbClr val="FF0000"/>
                </a:solidFill>
                <a:effectLst/>
                <a:latin typeface="Times New Roman" panose="02020603050405020304" pitchFamily="18" charset="0"/>
                <a:ea typeface="Calibri" panose="020F0502020204030204" pitchFamily="34" charset="0"/>
              </a:rPr>
              <a:t>And may the Lord make you increase and abound in love to one another and to all, just as we do to you</a:t>
            </a:r>
            <a:r>
              <a:rPr lang="en-US" sz="4400" b="1" i="1" dirty="0">
                <a:effectLst/>
                <a:latin typeface="Times New Roman" panose="02020603050405020304" pitchFamily="18" charset="0"/>
                <a:ea typeface="Calibri" panose="020F0502020204030204" pitchFamily="34" charset="0"/>
              </a:rPr>
              <a:t>, so that He may establish your hearts blameless in holiness before our God and Father at the coming of our Lord Jesus Christ with all His saints.”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480342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53</TotalTime>
  <Words>2589</Words>
  <Application>Microsoft Office PowerPoint</Application>
  <PresentationFormat>Widescreen</PresentationFormat>
  <Paragraphs>96</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Aptos</vt:lpstr>
      <vt:lpstr>Aptos Display</vt:lpstr>
      <vt:lpstr>Arial</vt:lpstr>
      <vt:lpstr>Calibri</vt:lpstr>
      <vt:lpstr>Times New Roman</vt:lpstr>
      <vt:lpstr>Office Theme</vt:lpstr>
      <vt:lpstr>First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Thessalonians</dc:title>
  <dc:creator>Kenneth Stearns</dc:creator>
  <cp:lastModifiedBy>CVCC WYO</cp:lastModifiedBy>
  <cp:revision>1</cp:revision>
  <dcterms:created xsi:type="dcterms:W3CDTF">2024-03-03T05:04:00Z</dcterms:created>
  <dcterms:modified xsi:type="dcterms:W3CDTF">2024-03-03T16:05:10Z</dcterms:modified>
</cp:coreProperties>
</file>